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59" r:id="rId5"/>
    <p:sldId id="261" r:id="rId6"/>
    <p:sldId id="282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3" r:id="rId23"/>
    <p:sldId id="286" r:id="rId24"/>
    <p:sldId id="284" r:id="rId25"/>
    <p:sldId id="287" r:id="rId26"/>
    <p:sldId id="288" r:id="rId27"/>
    <p:sldId id="29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E2A"/>
    <a:srgbClr val="1F4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6A742-01FA-41FA-86BD-111F05D3CD3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B3358C-E1B2-42A4-AF54-990BB952DE9F}">
      <dgm:prSet phldrT="[Text]"/>
      <dgm:spPr>
        <a:solidFill>
          <a:srgbClr val="D72E2A"/>
        </a:solidFill>
        <a:ln>
          <a:solidFill>
            <a:srgbClr val="D72E2A"/>
          </a:solidFill>
        </a:ln>
      </dgm:spPr>
      <dgm:t>
        <a:bodyPr/>
        <a:lstStyle/>
        <a:p>
          <a:r>
            <a:rPr lang="en-US" dirty="0" smtClean="0"/>
            <a:t>FDOTSS3 Icon</a:t>
          </a:r>
          <a:endParaRPr lang="en-US" dirty="0"/>
        </a:p>
      </dgm:t>
    </dgm:pt>
    <dgm:pt modelId="{FD0BB35C-B1A5-42B1-B4C9-84F99690EB4F}" type="parTrans" cxnId="{28BDE4EA-6F89-4E74-A964-1CB32782955F}">
      <dgm:prSet/>
      <dgm:spPr/>
      <dgm:t>
        <a:bodyPr/>
        <a:lstStyle/>
        <a:p>
          <a:endParaRPr lang="en-US"/>
        </a:p>
      </dgm:t>
    </dgm:pt>
    <dgm:pt modelId="{E9584B7F-2FC8-4FD9-9603-C7E29171E5A2}" type="sibTrans" cxnId="{28BDE4EA-6F89-4E74-A964-1CB32782955F}">
      <dgm:prSet/>
      <dgm:spPr>
        <a:solidFill>
          <a:schemeClr val="bg1"/>
        </a:solidFill>
        <a:ln>
          <a:solidFill>
            <a:srgbClr val="D72E2A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3DC9C6A-AB5E-475D-9298-4E1EE839DD91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rgbClr val="1F4283"/>
          </a:solidFill>
        </a:ln>
      </dgm:spPr>
      <dgm:t>
        <a:bodyPr/>
        <a:lstStyle/>
        <a:p>
          <a:r>
            <a:rPr lang="en-US" dirty="0" smtClean="0">
              <a:solidFill>
                <a:srgbClr val="1F4283"/>
              </a:solidFill>
            </a:rPr>
            <a:t>Defines the _USTN_USER variable redirecting where MicroStation finds UCF files. </a:t>
          </a:r>
          <a:endParaRPr lang="en-US" dirty="0">
            <a:solidFill>
              <a:srgbClr val="1F4283"/>
            </a:solidFill>
          </a:endParaRPr>
        </a:p>
      </dgm:t>
    </dgm:pt>
    <dgm:pt modelId="{AB8C51B7-64D3-487C-A67B-46CA0C486865}" type="parTrans" cxnId="{EFCB80E3-9E2D-4FFB-BD10-7AB73DBA23D6}">
      <dgm:prSet/>
      <dgm:spPr/>
      <dgm:t>
        <a:bodyPr/>
        <a:lstStyle/>
        <a:p>
          <a:endParaRPr lang="en-US"/>
        </a:p>
      </dgm:t>
    </dgm:pt>
    <dgm:pt modelId="{6970C857-3C8F-4EAD-B051-D0494A69E687}" type="sibTrans" cxnId="{EFCB80E3-9E2D-4FFB-BD10-7AB73DBA23D6}">
      <dgm:prSet/>
      <dgm:spPr/>
      <dgm:t>
        <a:bodyPr/>
        <a:lstStyle/>
        <a:p>
          <a:endParaRPr lang="en-US"/>
        </a:p>
      </dgm:t>
    </dgm:pt>
    <dgm:pt modelId="{6A6DD6AE-BA33-4491-8F8B-65856D8471AC}">
      <dgm:prSet phldrT="[Text]"/>
      <dgm:spPr>
        <a:solidFill>
          <a:srgbClr val="D72E2A"/>
        </a:solidFill>
        <a:ln>
          <a:solidFill>
            <a:srgbClr val="D72E2A"/>
          </a:solidFill>
        </a:ln>
      </dgm:spPr>
      <dgm:t>
        <a:bodyPr/>
        <a:lstStyle/>
        <a:p>
          <a:r>
            <a:rPr lang="en-US" dirty="0" smtClean="0"/>
            <a:t>FDOTSS2.ucf</a:t>
          </a:r>
          <a:endParaRPr lang="en-US" dirty="0"/>
        </a:p>
      </dgm:t>
    </dgm:pt>
    <dgm:pt modelId="{8AF46AF5-E67C-4F85-8025-CE30243E3AC6}" type="parTrans" cxnId="{23ADD5F5-4D08-40AB-A59B-8E377BCA3D1E}">
      <dgm:prSet/>
      <dgm:spPr/>
      <dgm:t>
        <a:bodyPr/>
        <a:lstStyle/>
        <a:p>
          <a:endParaRPr lang="en-US"/>
        </a:p>
      </dgm:t>
    </dgm:pt>
    <dgm:pt modelId="{98934C7F-1F09-4929-A346-9F68D75C4487}" type="sibTrans" cxnId="{23ADD5F5-4D08-40AB-A59B-8E377BCA3D1E}">
      <dgm:prSet/>
      <dgm:spPr>
        <a:solidFill>
          <a:schemeClr val="bg1"/>
        </a:solidFill>
        <a:ln>
          <a:solidFill>
            <a:srgbClr val="D72E2A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DB40ED8-4325-4FBF-9276-F4D5DC086C2D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rgbClr val="1F4283"/>
          </a:solidFill>
        </a:ln>
      </dgm:spPr>
      <dgm:t>
        <a:bodyPr/>
        <a:lstStyle/>
        <a:p>
          <a:r>
            <a:rPr lang="en-US" dirty="0" smtClean="0">
              <a:solidFill>
                <a:srgbClr val="1F4283"/>
              </a:solidFill>
            </a:rPr>
            <a:t>Defines User (machine) specific variables and call all remaining config files in order.</a:t>
          </a:r>
          <a:endParaRPr lang="en-US" dirty="0">
            <a:solidFill>
              <a:srgbClr val="1F4283"/>
            </a:solidFill>
          </a:endParaRPr>
        </a:p>
      </dgm:t>
    </dgm:pt>
    <dgm:pt modelId="{30F2CD98-43D4-4BF6-9775-B934EBF6033E}" type="parTrans" cxnId="{4D2172E0-7F51-4D9B-A517-61C196B86891}">
      <dgm:prSet/>
      <dgm:spPr/>
      <dgm:t>
        <a:bodyPr/>
        <a:lstStyle/>
        <a:p>
          <a:endParaRPr lang="en-US"/>
        </a:p>
      </dgm:t>
    </dgm:pt>
    <dgm:pt modelId="{457AEF4B-0CB6-4D4F-B00D-1A7AAB5F4E1D}" type="sibTrans" cxnId="{4D2172E0-7F51-4D9B-A517-61C196B86891}">
      <dgm:prSet/>
      <dgm:spPr/>
      <dgm:t>
        <a:bodyPr/>
        <a:lstStyle/>
        <a:p>
          <a:endParaRPr lang="en-US"/>
        </a:p>
      </dgm:t>
    </dgm:pt>
    <dgm:pt modelId="{9C8453ED-BF2F-4781-8AD0-FD25D41CD7C6}">
      <dgm:prSet phldrT="[Text]"/>
      <dgm:spPr>
        <a:solidFill>
          <a:srgbClr val="D72E2A"/>
        </a:solidFill>
        <a:ln>
          <a:solidFill>
            <a:srgbClr val="D72E2A"/>
          </a:solidFill>
        </a:ln>
      </dgm:spPr>
      <dgm:t>
        <a:bodyPr/>
        <a:lstStyle/>
        <a:p>
          <a:r>
            <a:rPr lang="en-US" dirty="0" smtClean="0"/>
            <a:t>CustomVars.txt</a:t>
          </a:r>
          <a:endParaRPr lang="en-US" dirty="0"/>
        </a:p>
      </dgm:t>
    </dgm:pt>
    <dgm:pt modelId="{022E8A99-28C3-4954-9739-D1BAE57B3BFE}" type="parTrans" cxnId="{03AA2718-C06E-4261-8F01-4ACEC01C4D6D}">
      <dgm:prSet/>
      <dgm:spPr/>
      <dgm:t>
        <a:bodyPr/>
        <a:lstStyle/>
        <a:p>
          <a:endParaRPr lang="en-US"/>
        </a:p>
      </dgm:t>
    </dgm:pt>
    <dgm:pt modelId="{D1038CD4-965C-4551-8F77-D5EA54751484}" type="sibTrans" cxnId="{03AA2718-C06E-4261-8F01-4ACEC01C4D6D}">
      <dgm:prSet/>
      <dgm:spPr/>
      <dgm:t>
        <a:bodyPr/>
        <a:lstStyle/>
        <a:p>
          <a:endParaRPr lang="en-US"/>
        </a:p>
      </dgm:t>
    </dgm:pt>
    <dgm:pt modelId="{C2F641F5-FA1A-408E-9065-C8D661A9FE42}">
      <dgm:prSet phldrT="[Text]"/>
      <dgm:spPr>
        <a:solidFill>
          <a:schemeClr val="bg1">
            <a:lumMod val="95000"/>
            <a:alpha val="90000"/>
          </a:schemeClr>
        </a:solidFill>
        <a:ln>
          <a:solidFill>
            <a:srgbClr val="1F4283"/>
          </a:solidFill>
        </a:ln>
      </dgm:spPr>
      <dgm:t>
        <a:bodyPr/>
        <a:lstStyle/>
        <a:p>
          <a:r>
            <a:rPr lang="en-US" dirty="0" smtClean="0">
              <a:solidFill>
                <a:srgbClr val="1F4283"/>
              </a:solidFill>
            </a:rPr>
            <a:t>Optional file (not delivered) used that can be used by CADD Managers to add to or overwrite variables.</a:t>
          </a:r>
          <a:endParaRPr lang="en-US" dirty="0">
            <a:solidFill>
              <a:srgbClr val="1F4283"/>
            </a:solidFill>
          </a:endParaRPr>
        </a:p>
      </dgm:t>
    </dgm:pt>
    <dgm:pt modelId="{2652FC7D-A2D8-43A1-ADF3-81C966CA90F0}" type="parTrans" cxnId="{49A0D155-5754-40AF-8060-E48F6901B269}">
      <dgm:prSet/>
      <dgm:spPr/>
      <dgm:t>
        <a:bodyPr/>
        <a:lstStyle/>
        <a:p>
          <a:endParaRPr lang="en-US"/>
        </a:p>
      </dgm:t>
    </dgm:pt>
    <dgm:pt modelId="{64018CF5-650F-4230-8B16-5733C0589070}" type="sibTrans" cxnId="{49A0D155-5754-40AF-8060-E48F6901B269}">
      <dgm:prSet/>
      <dgm:spPr/>
      <dgm:t>
        <a:bodyPr/>
        <a:lstStyle/>
        <a:p>
          <a:endParaRPr lang="en-US"/>
        </a:p>
      </dgm:t>
    </dgm:pt>
    <dgm:pt modelId="{288F18ED-6666-4D70-A774-EEEF16112BBE}">
      <dgm:prSet/>
      <dgm:spPr>
        <a:solidFill>
          <a:srgbClr val="D72E2A"/>
        </a:solidFill>
        <a:ln>
          <a:solidFill>
            <a:srgbClr val="D72E2A"/>
          </a:solidFill>
        </a:ln>
      </dgm:spPr>
      <dgm:t>
        <a:bodyPr/>
        <a:lstStyle/>
        <a:p>
          <a:r>
            <a:rPr lang="en-US" dirty="0" smtClean="0"/>
            <a:t>Sitefdot.txt</a:t>
          </a:r>
          <a:endParaRPr lang="en-US" dirty="0"/>
        </a:p>
      </dgm:t>
    </dgm:pt>
    <dgm:pt modelId="{D2D6CC24-48E6-45D0-BA8E-079C5B027976}" type="parTrans" cxnId="{040EBC37-7621-4164-A0D2-66E71A1C6A78}">
      <dgm:prSet/>
      <dgm:spPr/>
      <dgm:t>
        <a:bodyPr/>
        <a:lstStyle/>
        <a:p>
          <a:endParaRPr lang="en-US"/>
        </a:p>
      </dgm:t>
    </dgm:pt>
    <dgm:pt modelId="{891269EB-BAEC-40BD-9673-151B44BEE2EE}" type="sibTrans" cxnId="{040EBC37-7621-4164-A0D2-66E71A1C6A78}">
      <dgm:prSet/>
      <dgm:spPr>
        <a:solidFill>
          <a:schemeClr val="bg1"/>
        </a:solidFill>
        <a:ln>
          <a:solidFill>
            <a:srgbClr val="D72E2A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417147D-AEAD-4A8C-877A-7243F650828B}">
      <dgm:prSet/>
      <dgm:spPr>
        <a:solidFill>
          <a:srgbClr val="D72E2A"/>
        </a:solidFill>
        <a:ln>
          <a:solidFill>
            <a:srgbClr val="D72E2A"/>
          </a:solidFill>
        </a:ln>
      </dgm:spPr>
      <dgm:t>
        <a:bodyPr/>
        <a:lstStyle/>
        <a:p>
          <a:r>
            <a:rPr lang="en-US" dirty="0" smtClean="0"/>
            <a:t>Discipline text file</a:t>
          </a:r>
          <a:endParaRPr lang="en-US" dirty="0"/>
        </a:p>
      </dgm:t>
    </dgm:pt>
    <dgm:pt modelId="{9AEBB9BA-23B4-419F-9A26-15FD3A76AEF0}" type="parTrans" cxnId="{25CE1F6A-5E9D-430E-9A2E-07805981914F}">
      <dgm:prSet/>
      <dgm:spPr/>
      <dgm:t>
        <a:bodyPr/>
        <a:lstStyle/>
        <a:p>
          <a:endParaRPr lang="en-US"/>
        </a:p>
      </dgm:t>
    </dgm:pt>
    <dgm:pt modelId="{B2588D12-6ECB-473F-9110-44701DF81867}" type="sibTrans" cxnId="{25CE1F6A-5E9D-430E-9A2E-07805981914F}">
      <dgm:prSet/>
      <dgm:spPr>
        <a:solidFill>
          <a:schemeClr val="bg1"/>
        </a:solidFill>
        <a:ln>
          <a:solidFill>
            <a:srgbClr val="D72E2A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15592DB-B91F-43FF-A88F-E98403C056F1}">
      <dgm:prSet/>
      <dgm:spPr>
        <a:solidFill>
          <a:schemeClr val="bg1">
            <a:lumMod val="95000"/>
            <a:alpha val="90000"/>
          </a:schemeClr>
        </a:solidFill>
        <a:ln>
          <a:solidFill>
            <a:srgbClr val="1F4283"/>
          </a:solidFill>
        </a:ln>
      </dgm:spPr>
      <dgm:t>
        <a:bodyPr/>
        <a:lstStyle/>
        <a:p>
          <a:r>
            <a:rPr lang="en-US" dirty="0" smtClean="0">
              <a:solidFill>
                <a:srgbClr val="1F4283"/>
              </a:solidFill>
            </a:rPr>
            <a:t>Defines variables common to all disciplines</a:t>
          </a:r>
          <a:endParaRPr lang="en-US" dirty="0">
            <a:solidFill>
              <a:srgbClr val="1F4283"/>
            </a:solidFill>
          </a:endParaRPr>
        </a:p>
      </dgm:t>
    </dgm:pt>
    <dgm:pt modelId="{A8DE7824-D50E-4FCC-A2BC-F83C76F62659}" type="parTrans" cxnId="{797CA175-B05E-4D4A-9DB7-914E0CADFA86}">
      <dgm:prSet/>
      <dgm:spPr/>
      <dgm:t>
        <a:bodyPr/>
        <a:lstStyle/>
        <a:p>
          <a:endParaRPr lang="en-US"/>
        </a:p>
      </dgm:t>
    </dgm:pt>
    <dgm:pt modelId="{8DD1ED55-1F66-40BE-B853-39D4F801BE1A}" type="sibTrans" cxnId="{797CA175-B05E-4D4A-9DB7-914E0CADFA86}">
      <dgm:prSet/>
      <dgm:spPr/>
      <dgm:t>
        <a:bodyPr/>
        <a:lstStyle/>
        <a:p>
          <a:endParaRPr lang="en-US"/>
        </a:p>
      </dgm:t>
    </dgm:pt>
    <dgm:pt modelId="{923E6C2A-F8DF-474C-860A-50013309F442}">
      <dgm:prSet/>
      <dgm:spPr>
        <a:solidFill>
          <a:schemeClr val="bg1">
            <a:lumMod val="95000"/>
            <a:alpha val="90000"/>
          </a:schemeClr>
        </a:solidFill>
        <a:ln>
          <a:solidFill>
            <a:srgbClr val="1F4283"/>
          </a:solidFill>
        </a:ln>
      </dgm:spPr>
      <dgm:t>
        <a:bodyPr/>
        <a:lstStyle/>
        <a:p>
          <a:r>
            <a:rPr lang="en-US" dirty="0" smtClean="0">
              <a:solidFill>
                <a:srgbClr val="1F4283"/>
              </a:solidFill>
            </a:rPr>
            <a:t>Defines discipline specific variables.</a:t>
          </a:r>
          <a:endParaRPr lang="en-US" dirty="0">
            <a:solidFill>
              <a:srgbClr val="1F4283"/>
            </a:solidFill>
          </a:endParaRPr>
        </a:p>
      </dgm:t>
    </dgm:pt>
    <dgm:pt modelId="{C3510C57-BE83-487F-9CEB-2BC1D137EF24}" type="parTrans" cxnId="{A23F1015-64F7-4551-A711-A767D6F8FEE9}">
      <dgm:prSet/>
      <dgm:spPr/>
      <dgm:t>
        <a:bodyPr/>
        <a:lstStyle/>
        <a:p>
          <a:endParaRPr lang="en-US"/>
        </a:p>
      </dgm:t>
    </dgm:pt>
    <dgm:pt modelId="{863D790A-9DDE-4F34-8B1F-4BAB64EEA5EF}" type="sibTrans" cxnId="{A23F1015-64F7-4551-A711-A767D6F8FEE9}">
      <dgm:prSet/>
      <dgm:spPr/>
      <dgm:t>
        <a:bodyPr/>
        <a:lstStyle/>
        <a:p>
          <a:endParaRPr lang="en-US"/>
        </a:p>
      </dgm:t>
    </dgm:pt>
    <dgm:pt modelId="{21001390-1452-4876-AC89-8C1508F417A8}" type="pres">
      <dgm:prSet presAssocID="{9316A742-01FA-41FA-86BD-111F05D3CD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2B5CCB-E232-4E9C-8167-84EA296C901F}" type="pres">
      <dgm:prSet presAssocID="{AEB3358C-E1B2-42A4-AF54-990BB952DE9F}" presName="composite" presStyleCnt="0"/>
      <dgm:spPr/>
    </dgm:pt>
    <dgm:pt modelId="{104BDE13-E023-49AD-8447-6D9F71396559}" type="pres">
      <dgm:prSet presAssocID="{AEB3358C-E1B2-42A4-AF54-990BB952DE9F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9E8F-8299-4B79-9F19-43EC5042CC37}" type="pres">
      <dgm:prSet presAssocID="{AEB3358C-E1B2-42A4-AF54-990BB952DE9F}" presName="parSh" presStyleLbl="node1" presStyleIdx="0" presStyleCnt="5"/>
      <dgm:spPr/>
      <dgm:t>
        <a:bodyPr/>
        <a:lstStyle/>
        <a:p>
          <a:endParaRPr lang="en-US"/>
        </a:p>
      </dgm:t>
    </dgm:pt>
    <dgm:pt modelId="{96AD584C-AE58-4B37-BA1B-DEAA9F94DA01}" type="pres">
      <dgm:prSet presAssocID="{AEB3358C-E1B2-42A4-AF54-990BB952DE9F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13089-A209-462E-AFF6-25CBD0AE82B6}" type="pres">
      <dgm:prSet presAssocID="{E9584B7F-2FC8-4FD9-9603-C7E29171E5A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61019EF-5C27-4DFD-B81F-53D9FD8D2782}" type="pres">
      <dgm:prSet presAssocID="{E9584B7F-2FC8-4FD9-9603-C7E29171E5A2}" presName="connTx" presStyleLbl="sibTrans2D1" presStyleIdx="0" presStyleCnt="4"/>
      <dgm:spPr/>
      <dgm:t>
        <a:bodyPr/>
        <a:lstStyle/>
        <a:p>
          <a:endParaRPr lang="en-US"/>
        </a:p>
      </dgm:t>
    </dgm:pt>
    <dgm:pt modelId="{58A53C1C-E880-43E5-A9D9-C706E0EAAFE4}" type="pres">
      <dgm:prSet presAssocID="{6A6DD6AE-BA33-4491-8F8B-65856D8471AC}" presName="composite" presStyleCnt="0"/>
      <dgm:spPr/>
    </dgm:pt>
    <dgm:pt modelId="{5FB75758-CB95-4F4B-A409-3995609F7041}" type="pres">
      <dgm:prSet presAssocID="{6A6DD6AE-BA33-4491-8F8B-65856D8471AC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859E6-4F38-429B-AD4B-D8AF89574952}" type="pres">
      <dgm:prSet presAssocID="{6A6DD6AE-BA33-4491-8F8B-65856D8471AC}" presName="parSh" presStyleLbl="node1" presStyleIdx="1" presStyleCnt="5"/>
      <dgm:spPr/>
      <dgm:t>
        <a:bodyPr/>
        <a:lstStyle/>
        <a:p>
          <a:endParaRPr lang="en-US"/>
        </a:p>
      </dgm:t>
    </dgm:pt>
    <dgm:pt modelId="{C65D8845-0643-433B-906A-BEB73D07D51F}" type="pres">
      <dgm:prSet presAssocID="{6A6DD6AE-BA33-4491-8F8B-65856D8471AC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68800-1196-4B3D-AF51-7C0DF0BA2AE6}" type="pres">
      <dgm:prSet presAssocID="{98934C7F-1F09-4929-A346-9F68D75C448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1645384-0034-4003-8339-223EB655A51F}" type="pres">
      <dgm:prSet presAssocID="{98934C7F-1F09-4929-A346-9F68D75C4487}" presName="connTx" presStyleLbl="sibTrans2D1" presStyleIdx="1" presStyleCnt="4"/>
      <dgm:spPr/>
      <dgm:t>
        <a:bodyPr/>
        <a:lstStyle/>
        <a:p>
          <a:endParaRPr lang="en-US"/>
        </a:p>
      </dgm:t>
    </dgm:pt>
    <dgm:pt modelId="{326E59DD-AA85-4C29-ABBA-A47CAA71EC8C}" type="pres">
      <dgm:prSet presAssocID="{288F18ED-6666-4D70-A774-EEEF16112BBE}" presName="composite" presStyleCnt="0"/>
      <dgm:spPr/>
    </dgm:pt>
    <dgm:pt modelId="{7FBACA56-70D1-4151-A561-F841ECE3FAB0}" type="pres">
      <dgm:prSet presAssocID="{288F18ED-6666-4D70-A774-EEEF16112BBE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68539-232A-4269-8380-94291D705E7C}" type="pres">
      <dgm:prSet presAssocID="{288F18ED-6666-4D70-A774-EEEF16112BBE}" presName="parSh" presStyleLbl="node1" presStyleIdx="2" presStyleCnt="5"/>
      <dgm:spPr/>
      <dgm:t>
        <a:bodyPr/>
        <a:lstStyle/>
        <a:p>
          <a:endParaRPr lang="en-US"/>
        </a:p>
      </dgm:t>
    </dgm:pt>
    <dgm:pt modelId="{A3C99079-3F3A-49E1-97A8-9C2D61DB83E2}" type="pres">
      <dgm:prSet presAssocID="{288F18ED-6666-4D70-A774-EEEF16112BBE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A35CF-995A-4CA4-8C56-2C11B854915B}" type="pres">
      <dgm:prSet presAssocID="{891269EB-BAEC-40BD-9673-151B44BEE2E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3352908-C25E-4F32-9504-736F796AE5B6}" type="pres">
      <dgm:prSet presAssocID="{891269EB-BAEC-40BD-9673-151B44BEE2EE}" presName="connTx" presStyleLbl="sibTrans2D1" presStyleIdx="2" presStyleCnt="4"/>
      <dgm:spPr/>
      <dgm:t>
        <a:bodyPr/>
        <a:lstStyle/>
        <a:p>
          <a:endParaRPr lang="en-US"/>
        </a:p>
      </dgm:t>
    </dgm:pt>
    <dgm:pt modelId="{DBAFE200-0481-4895-8646-1441CE0A9388}" type="pres">
      <dgm:prSet presAssocID="{E417147D-AEAD-4A8C-877A-7243F650828B}" presName="composite" presStyleCnt="0"/>
      <dgm:spPr/>
    </dgm:pt>
    <dgm:pt modelId="{A7C63996-4C08-441B-A35F-1B0211EE58D0}" type="pres">
      <dgm:prSet presAssocID="{E417147D-AEAD-4A8C-877A-7243F650828B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DED7F-4B6C-4EEA-968C-ACEFAE40F6BE}" type="pres">
      <dgm:prSet presAssocID="{E417147D-AEAD-4A8C-877A-7243F650828B}" presName="parSh" presStyleLbl="node1" presStyleIdx="3" presStyleCnt="5"/>
      <dgm:spPr/>
      <dgm:t>
        <a:bodyPr/>
        <a:lstStyle/>
        <a:p>
          <a:endParaRPr lang="en-US"/>
        </a:p>
      </dgm:t>
    </dgm:pt>
    <dgm:pt modelId="{292EFC83-CC89-4D7A-A277-1EFC51A888AC}" type="pres">
      <dgm:prSet presAssocID="{E417147D-AEAD-4A8C-877A-7243F650828B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D9E7D-1C09-4C39-9F0B-278FCC8AB3D0}" type="pres">
      <dgm:prSet presAssocID="{B2588D12-6ECB-473F-9110-44701DF8186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F5CF5B0-C579-4289-A53E-46FA8C8A8D8C}" type="pres">
      <dgm:prSet presAssocID="{B2588D12-6ECB-473F-9110-44701DF81867}" presName="connTx" presStyleLbl="sibTrans2D1" presStyleIdx="3" presStyleCnt="4"/>
      <dgm:spPr/>
      <dgm:t>
        <a:bodyPr/>
        <a:lstStyle/>
        <a:p>
          <a:endParaRPr lang="en-US"/>
        </a:p>
      </dgm:t>
    </dgm:pt>
    <dgm:pt modelId="{F9583F05-BC81-4B84-B2DD-A5DE1556AA44}" type="pres">
      <dgm:prSet presAssocID="{9C8453ED-BF2F-4781-8AD0-FD25D41CD7C6}" presName="composite" presStyleCnt="0"/>
      <dgm:spPr/>
    </dgm:pt>
    <dgm:pt modelId="{49347A32-06B1-489F-89F5-F9C5DD21A5E2}" type="pres">
      <dgm:prSet presAssocID="{9C8453ED-BF2F-4781-8AD0-FD25D41CD7C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4B31F-A1F7-47D5-A7B4-F58691269111}" type="pres">
      <dgm:prSet presAssocID="{9C8453ED-BF2F-4781-8AD0-FD25D41CD7C6}" presName="parSh" presStyleLbl="node1" presStyleIdx="4" presStyleCnt="5"/>
      <dgm:spPr/>
      <dgm:t>
        <a:bodyPr/>
        <a:lstStyle/>
        <a:p>
          <a:endParaRPr lang="en-US"/>
        </a:p>
      </dgm:t>
    </dgm:pt>
    <dgm:pt modelId="{0410DCF1-B65D-4015-8168-2B686EFD8258}" type="pres">
      <dgm:prSet presAssocID="{9C8453ED-BF2F-4781-8AD0-FD25D41CD7C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893875-238B-4889-9D8A-C98F9EFAF3F5}" type="presOf" srcId="{B2588D12-6ECB-473F-9110-44701DF81867}" destId="{CF5CF5B0-C579-4289-A53E-46FA8C8A8D8C}" srcOrd="1" destOrd="0" presId="urn:microsoft.com/office/officeart/2005/8/layout/process3"/>
    <dgm:cxn modelId="{28BDE4EA-6F89-4E74-A964-1CB32782955F}" srcId="{9316A742-01FA-41FA-86BD-111F05D3CD3B}" destId="{AEB3358C-E1B2-42A4-AF54-990BB952DE9F}" srcOrd="0" destOrd="0" parTransId="{FD0BB35C-B1A5-42B1-B4C9-84F99690EB4F}" sibTransId="{E9584B7F-2FC8-4FD9-9603-C7E29171E5A2}"/>
    <dgm:cxn modelId="{A249293B-C467-402E-B485-A2926AF2CFC1}" type="presOf" srcId="{6A6DD6AE-BA33-4491-8F8B-65856D8471AC}" destId="{E4F859E6-4F38-429B-AD4B-D8AF89574952}" srcOrd="1" destOrd="0" presId="urn:microsoft.com/office/officeart/2005/8/layout/process3"/>
    <dgm:cxn modelId="{89B86AE5-28C0-4ED8-88C5-3A3FA8154D2F}" type="presOf" srcId="{6A6DD6AE-BA33-4491-8F8B-65856D8471AC}" destId="{5FB75758-CB95-4F4B-A409-3995609F7041}" srcOrd="0" destOrd="0" presId="urn:microsoft.com/office/officeart/2005/8/layout/process3"/>
    <dgm:cxn modelId="{218CCB15-8C4D-4A3E-93D6-9C6F86C14377}" type="presOf" srcId="{891269EB-BAEC-40BD-9673-151B44BEE2EE}" destId="{03352908-C25E-4F32-9504-736F796AE5B6}" srcOrd="1" destOrd="0" presId="urn:microsoft.com/office/officeart/2005/8/layout/process3"/>
    <dgm:cxn modelId="{6E44DE45-45E6-4DA6-A533-062909C03BFD}" type="presOf" srcId="{288F18ED-6666-4D70-A774-EEEF16112BBE}" destId="{F1C68539-232A-4269-8380-94291D705E7C}" srcOrd="1" destOrd="0" presId="urn:microsoft.com/office/officeart/2005/8/layout/process3"/>
    <dgm:cxn modelId="{E70FB50F-74CF-4DAF-A821-C9199DCFEF0F}" type="presOf" srcId="{915592DB-B91F-43FF-A88F-E98403C056F1}" destId="{A3C99079-3F3A-49E1-97A8-9C2D61DB83E2}" srcOrd="0" destOrd="0" presId="urn:microsoft.com/office/officeart/2005/8/layout/process3"/>
    <dgm:cxn modelId="{49A0D155-5754-40AF-8060-E48F6901B269}" srcId="{9C8453ED-BF2F-4781-8AD0-FD25D41CD7C6}" destId="{C2F641F5-FA1A-408E-9065-C8D661A9FE42}" srcOrd="0" destOrd="0" parTransId="{2652FC7D-A2D8-43A1-ADF3-81C966CA90F0}" sibTransId="{64018CF5-650F-4230-8B16-5733C0589070}"/>
    <dgm:cxn modelId="{FCD111E3-DF60-45B0-92B1-23E5F0E823B1}" type="presOf" srcId="{9C8453ED-BF2F-4781-8AD0-FD25D41CD7C6}" destId="{4934B31F-A1F7-47D5-A7B4-F58691269111}" srcOrd="1" destOrd="0" presId="urn:microsoft.com/office/officeart/2005/8/layout/process3"/>
    <dgm:cxn modelId="{25CE1F6A-5E9D-430E-9A2E-07805981914F}" srcId="{9316A742-01FA-41FA-86BD-111F05D3CD3B}" destId="{E417147D-AEAD-4A8C-877A-7243F650828B}" srcOrd="3" destOrd="0" parTransId="{9AEBB9BA-23B4-419F-9A26-15FD3A76AEF0}" sibTransId="{B2588D12-6ECB-473F-9110-44701DF81867}"/>
    <dgm:cxn modelId="{F665315C-BF50-4A51-8BC2-B70326ED67DC}" type="presOf" srcId="{891269EB-BAEC-40BD-9673-151B44BEE2EE}" destId="{6A6A35CF-995A-4CA4-8C56-2C11B854915B}" srcOrd="0" destOrd="0" presId="urn:microsoft.com/office/officeart/2005/8/layout/process3"/>
    <dgm:cxn modelId="{797CA175-B05E-4D4A-9DB7-914E0CADFA86}" srcId="{288F18ED-6666-4D70-A774-EEEF16112BBE}" destId="{915592DB-B91F-43FF-A88F-E98403C056F1}" srcOrd="0" destOrd="0" parTransId="{A8DE7824-D50E-4FCC-A2BC-F83C76F62659}" sibTransId="{8DD1ED55-1F66-40BE-B853-39D4F801BE1A}"/>
    <dgm:cxn modelId="{A8C9542F-6E06-49B7-AF90-CA51A805A512}" type="presOf" srcId="{9C8453ED-BF2F-4781-8AD0-FD25D41CD7C6}" destId="{49347A32-06B1-489F-89F5-F9C5DD21A5E2}" srcOrd="0" destOrd="0" presId="urn:microsoft.com/office/officeart/2005/8/layout/process3"/>
    <dgm:cxn modelId="{1D982E19-4694-469D-8200-565ADBEF6B1C}" type="presOf" srcId="{E9584B7F-2FC8-4FD9-9603-C7E29171E5A2}" destId="{D61019EF-5C27-4DFD-B81F-53D9FD8D2782}" srcOrd="1" destOrd="0" presId="urn:microsoft.com/office/officeart/2005/8/layout/process3"/>
    <dgm:cxn modelId="{23ADD5F5-4D08-40AB-A59B-8E377BCA3D1E}" srcId="{9316A742-01FA-41FA-86BD-111F05D3CD3B}" destId="{6A6DD6AE-BA33-4491-8F8B-65856D8471AC}" srcOrd="1" destOrd="0" parTransId="{8AF46AF5-E67C-4F85-8025-CE30243E3AC6}" sibTransId="{98934C7F-1F09-4929-A346-9F68D75C4487}"/>
    <dgm:cxn modelId="{ED0EBB46-D3EB-458E-B39A-31B060892FF7}" type="presOf" srcId="{AEB3358C-E1B2-42A4-AF54-990BB952DE9F}" destId="{104BDE13-E023-49AD-8447-6D9F71396559}" srcOrd="0" destOrd="0" presId="urn:microsoft.com/office/officeart/2005/8/layout/process3"/>
    <dgm:cxn modelId="{912F1DAF-984B-4A2C-B2D2-275F1BE15214}" type="presOf" srcId="{923E6C2A-F8DF-474C-860A-50013309F442}" destId="{292EFC83-CC89-4D7A-A277-1EFC51A888AC}" srcOrd="0" destOrd="0" presId="urn:microsoft.com/office/officeart/2005/8/layout/process3"/>
    <dgm:cxn modelId="{040EBC37-7621-4164-A0D2-66E71A1C6A78}" srcId="{9316A742-01FA-41FA-86BD-111F05D3CD3B}" destId="{288F18ED-6666-4D70-A774-EEEF16112BBE}" srcOrd="2" destOrd="0" parTransId="{D2D6CC24-48E6-45D0-BA8E-079C5B027976}" sibTransId="{891269EB-BAEC-40BD-9673-151B44BEE2EE}"/>
    <dgm:cxn modelId="{4D2172E0-7F51-4D9B-A517-61C196B86891}" srcId="{6A6DD6AE-BA33-4491-8F8B-65856D8471AC}" destId="{8DB40ED8-4325-4FBF-9276-F4D5DC086C2D}" srcOrd="0" destOrd="0" parTransId="{30F2CD98-43D4-4BF6-9775-B934EBF6033E}" sibTransId="{457AEF4B-0CB6-4D4F-B00D-1A7AAB5F4E1D}"/>
    <dgm:cxn modelId="{9F8C784B-51DD-4EA6-9411-BD7EDFDF2254}" type="presOf" srcId="{E417147D-AEAD-4A8C-877A-7243F650828B}" destId="{87CDED7F-4B6C-4EEA-968C-ACEFAE40F6BE}" srcOrd="1" destOrd="0" presId="urn:microsoft.com/office/officeart/2005/8/layout/process3"/>
    <dgm:cxn modelId="{EFCB80E3-9E2D-4FFB-BD10-7AB73DBA23D6}" srcId="{AEB3358C-E1B2-42A4-AF54-990BB952DE9F}" destId="{03DC9C6A-AB5E-475D-9298-4E1EE839DD91}" srcOrd="0" destOrd="0" parTransId="{AB8C51B7-64D3-487C-A67B-46CA0C486865}" sibTransId="{6970C857-3C8F-4EAD-B051-D0494A69E687}"/>
    <dgm:cxn modelId="{74BCFE02-481E-4546-B5F6-AD47363D35E4}" type="presOf" srcId="{98934C7F-1F09-4929-A346-9F68D75C4487}" destId="{BCC68800-1196-4B3D-AF51-7C0DF0BA2AE6}" srcOrd="0" destOrd="0" presId="urn:microsoft.com/office/officeart/2005/8/layout/process3"/>
    <dgm:cxn modelId="{03AA2718-C06E-4261-8F01-4ACEC01C4D6D}" srcId="{9316A742-01FA-41FA-86BD-111F05D3CD3B}" destId="{9C8453ED-BF2F-4781-8AD0-FD25D41CD7C6}" srcOrd="4" destOrd="0" parTransId="{022E8A99-28C3-4954-9739-D1BAE57B3BFE}" sibTransId="{D1038CD4-965C-4551-8F77-D5EA54751484}"/>
    <dgm:cxn modelId="{A4EB6B87-44CC-4389-8CDE-84F23AE0A69A}" type="presOf" srcId="{8DB40ED8-4325-4FBF-9276-F4D5DC086C2D}" destId="{C65D8845-0643-433B-906A-BEB73D07D51F}" srcOrd="0" destOrd="0" presId="urn:microsoft.com/office/officeart/2005/8/layout/process3"/>
    <dgm:cxn modelId="{E4B7127A-B7E5-4B75-A661-405713200986}" type="presOf" srcId="{B2588D12-6ECB-473F-9110-44701DF81867}" destId="{13DD9E7D-1C09-4C39-9F0B-278FCC8AB3D0}" srcOrd="0" destOrd="0" presId="urn:microsoft.com/office/officeart/2005/8/layout/process3"/>
    <dgm:cxn modelId="{BA0A359D-0E5D-4975-8E55-B5E20EB3AADE}" type="presOf" srcId="{C2F641F5-FA1A-408E-9065-C8D661A9FE42}" destId="{0410DCF1-B65D-4015-8168-2B686EFD8258}" srcOrd="0" destOrd="0" presId="urn:microsoft.com/office/officeart/2005/8/layout/process3"/>
    <dgm:cxn modelId="{E4FFCE40-7AAE-4B2E-8E3F-93E08D9A9779}" type="presOf" srcId="{E417147D-AEAD-4A8C-877A-7243F650828B}" destId="{A7C63996-4C08-441B-A35F-1B0211EE58D0}" srcOrd="0" destOrd="0" presId="urn:microsoft.com/office/officeart/2005/8/layout/process3"/>
    <dgm:cxn modelId="{31F675F3-9B0B-4EEE-B54B-A8F61FA97633}" type="presOf" srcId="{288F18ED-6666-4D70-A774-EEEF16112BBE}" destId="{7FBACA56-70D1-4151-A561-F841ECE3FAB0}" srcOrd="0" destOrd="0" presId="urn:microsoft.com/office/officeart/2005/8/layout/process3"/>
    <dgm:cxn modelId="{CFCC9727-4B82-42A3-AD60-D04CB90C6BC5}" type="presOf" srcId="{AEB3358C-E1B2-42A4-AF54-990BB952DE9F}" destId="{90419E8F-8299-4B79-9F19-43EC5042CC37}" srcOrd="1" destOrd="0" presId="urn:microsoft.com/office/officeart/2005/8/layout/process3"/>
    <dgm:cxn modelId="{631C2EC8-BDE0-44B3-8E8C-BF62E55214B0}" type="presOf" srcId="{03DC9C6A-AB5E-475D-9298-4E1EE839DD91}" destId="{96AD584C-AE58-4B37-BA1B-DEAA9F94DA01}" srcOrd="0" destOrd="0" presId="urn:microsoft.com/office/officeart/2005/8/layout/process3"/>
    <dgm:cxn modelId="{EFFC7BF7-FBA6-4911-886B-3FF2C2BB4934}" type="presOf" srcId="{E9584B7F-2FC8-4FD9-9603-C7E29171E5A2}" destId="{D3513089-A209-462E-AFF6-25CBD0AE82B6}" srcOrd="0" destOrd="0" presId="urn:microsoft.com/office/officeart/2005/8/layout/process3"/>
    <dgm:cxn modelId="{360DA1C2-30CA-47F1-AADF-E263D2A3AE0D}" type="presOf" srcId="{9316A742-01FA-41FA-86BD-111F05D3CD3B}" destId="{21001390-1452-4876-AC89-8C1508F417A8}" srcOrd="0" destOrd="0" presId="urn:microsoft.com/office/officeart/2005/8/layout/process3"/>
    <dgm:cxn modelId="{C9B38958-9E4D-4E33-828B-795DDD9C66BF}" type="presOf" srcId="{98934C7F-1F09-4929-A346-9F68D75C4487}" destId="{E1645384-0034-4003-8339-223EB655A51F}" srcOrd="1" destOrd="0" presId="urn:microsoft.com/office/officeart/2005/8/layout/process3"/>
    <dgm:cxn modelId="{A23F1015-64F7-4551-A711-A767D6F8FEE9}" srcId="{E417147D-AEAD-4A8C-877A-7243F650828B}" destId="{923E6C2A-F8DF-474C-860A-50013309F442}" srcOrd="0" destOrd="0" parTransId="{C3510C57-BE83-487F-9CEB-2BC1D137EF24}" sibTransId="{863D790A-9DDE-4F34-8B1F-4BAB64EEA5EF}"/>
    <dgm:cxn modelId="{A2A56E86-69D2-433C-90EE-17435E865595}" type="presParOf" srcId="{21001390-1452-4876-AC89-8C1508F417A8}" destId="{F32B5CCB-E232-4E9C-8167-84EA296C901F}" srcOrd="0" destOrd="0" presId="urn:microsoft.com/office/officeart/2005/8/layout/process3"/>
    <dgm:cxn modelId="{72075733-7F54-44E4-AF13-4295786AF28B}" type="presParOf" srcId="{F32B5CCB-E232-4E9C-8167-84EA296C901F}" destId="{104BDE13-E023-49AD-8447-6D9F71396559}" srcOrd="0" destOrd="0" presId="urn:microsoft.com/office/officeart/2005/8/layout/process3"/>
    <dgm:cxn modelId="{507F41C7-2DEB-4C6B-B540-000DBEFDF86F}" type="presParOf" srcId="{F32B5CCB-E232-4E9C-8167-84EA296C901F}" destId="{90419E8F-8299-4B79-9F19-43EC5042CC37}" srcOrd="1" destOrd="0" presId="urn:microsoft.com/office/officeart/2005/8/layout/process3"/>
    <dgm:cxn modelId="{0937D5FC-9924-498A-A18F-E830D8EAF243}" type="presParOf" srcId="{F32B5CCB-E232-4E9C-8167-84EA296C901F}" destId="{96AD584C-AE58-4B37-BA1B-DEAA9F94DA01}" srcOrd="2" destOrd="0" presId="urn:microsoft.com/office/officeart/2005/8/layout/process3"/>
    <dgm:cxn modelId="{8E67802E-A6CB-455B-91C9-F1C8B2E75901}" type="presParOf" srcId="{21001390-1452-4876-AC89-8C1508F417A8}" destId="{D3513089-A209-462E-AFF6-25CBD0AE82B6}" srcOrd="1" destOrd="0" presId="urn:microsoft.com/office/officeart/2005/8/layout/process3"/>
    <dgm:cxn modelId="{0D420166-74F0-4BE5-876E-05FCB7F23DD3}" type="presParOf" srcId="{D3513089-A209-462E-AFF6-25CBD0AE82B6}" destId="{D61019EF-5C27-4DFD-B81F-53D9FD8D2782}" srcOrd="0" destOrd="0" presId="urn:microsoft.com/office/officeart/2005/8/layout/process3"/>
    <dgm:cxn modelId="{50223295-3D1C-47AB-8EF8-0A2E677E73F9}" type="presParOf" srcId="{21001390-1452-4876-AC89-8C1508F417A8}" destId="{58A53C1C-E880-43E5-A9D9-C706E0EAAFE4}" srcOrd="2" destOrd="0" presId="urn:microsoft.com/office/officeart/2005/8/layout/process3"/>
    <dgm:cxn modelId="{270CCE5C-7C3C-41C3-B876-6EAD322C4212}" type="presParOf" srcId="{58A53C1C-E880-43E5-A9D9-C706E0EAAFE4}" destId="{5FB75758-CB95-4F4B-A409-3995609F7041}" srcOrd="0" destOrd="0" presId="urn:microsoft.com/office/officeart/2005/8/layout/process3"/>
    <dgm:cxn modelId="{371A784E-BDB2-4DAC-A111-5E4DAD6A2671}" type="presParOf" srcId="{58A53C1C-E880-43E5-A9D9-C706E0EAAFE4}" destId="{E4F859E6-4F38-429B-AD4B-D8AF89574952}" srcOrd="1" destOrd="0" presId="urn:microsoft.com/office/officeart/2005/8/layout/process3"/>
    <dgm:cxn modelId="{745DA753-AC0C-40E3-8D77-AB0C7E1ECFD7}" type="presParOf" srcId="{58A53C1C-E880-43E5-A9D9-C706E0EAAFE4}" destId="{C65D8845-0643-433B-906A-BEB73D07D51F}" srcOrd="2" destOrd="0" presId="urn:microsoft.com/office/officeart/2005/8/layout/process3"/>
    <dgm:cxn modelId="{726989A5-3C3B-45AE-AD60-F8F81D40057B}" type="presParOf" srcId="{21001390-1452-4876-AC89-8C1508F417A8}" destId="{BCC68800-1196-4B3D-AF51-7C0DF0BA2AE6}" srcOrd="3" destOrd="0" presId="urn:microsoft.com/office/officeart/2005/8/layout/process3"/>
    <dgm:cxn modelId="{5B6D66F6-458C-4EB0-A492-D28FE0E9EDF7}" type="presParOf" srcId="{BCC68800-1196-4B3D-AF51-7C0DF0BA2AE6}" destId="{E1645384-0034-4003-8339-223EB655A51F}" srcOrd="0" destOrd="0" presId="urn:microsoft.com/office/officeart/2005/8/layout/process3"/>
    <dgm:cxn modelId="{2A599D8D-C71D-489C-A482-2F50298241F3}" type="presParOf" srcId="{21001390-1452-4876-AC89-8C1508F417A8}" destId="{326E59DD-AA85-4C29-ABBA-A47CAA71EC8C}" srcOrd="4" destOrd="0" presId="urn:microsoft.com/office/officeart/2005/8/layout/process3"/>
    <dgm:cxn modelId="{F2B7FE20-A8ED-4BD1-A8C5-37F828DBF32A}" type="presParOf" srcId="{326E59DD-AA85-4C29-ABBA-A47CAA71EC8C}" destId="{7FBACA56-70D1-4151-A561-F841ECE3FAB0}" srcOrd="0" destOrd="0" presId="urn:microsoft.com/office/officeart/2005/8/layout/process3"/>
    <dgm:cxn modelId="{69358EE3-A651-4A80-9A8D-F239CB4BE716}" type="presParOf" srcId="{326E59DD-AA85-4C29-ABBA-A47CAA71EC8C}" destId="{F1C68539-232A-4269-8380-94291D705E7C}" srcOrd="1" destOrd="0" presId="urn:microsoft.com/office/officeart/2005/8/layout/process3"/>
    <dgm:cxn modelId="{ADB66167-629A-43B7-AF59-30DFB2D71145}" type="presParOf" srcId="{326E59DD-AA85-4C29-ABBA-A47CAA71EC8C}" destId="{A3C99079-3F3A-49E1-97A8-9C2D61DB83E2}" srcOrd="2" destOrd="0" presId="urn:microsoft.com/office/officeart/2005/8/layout/process3"/>
    <dgm:cxn modelId="{9491D06C-0465-4B8A-BC1A-D996052588B7}" type="presParOf" srcId="{21001390-1452-4876-AC89-8C1508F417A8}" destId="{6A6A35CF-995A-4CA4-8C56-2C11B854915B}" srcOrd="5" destOrd="0" presId="urn:microsoft.com/office/officeart/2005/8/layout/process3"/>
    <dgm:cxn modelId="{9E71E656-203D-479D-9115-5E77DAF471DF}" type="presParOf" srcId="{6A6A35CF-995A-4CA4-8C56-2C11B854915B}" destId="{03352908-C25E-4F32-9504-736F796AE5B6}" srcOrd="0" destOrd="0" presId="urn:microsoft.com/office/officeart/2005/8/layout/process3"/>
    <dgm:cxn modelId="{0FAA416C-D981-418D-9A1B-3EEDA3DBA8BB}" type="presParOf" srcId="{21001390-1452-4876-AC89-8C1508F417A8}" destId="{DBAFE200-0481-4895-8646-1441CE0A9388}" srcOrd="6" destOrd="0" presId="urn:microsoft.com/office/officeart/2005/8/layout/process3"/>
    <dgm:cxn modelId="{9C636CA9-E7C9-4A2E-AB6C-46EC12F82E5E}" type="presParOf" srcId="{DBAFE200-0481-4895-8646-1441CE0A9388}" destId="{A7C63996-4C08-441B-A35F-1B0211EE58D0}" srcOrd="0" destOrd="0" presId="urn:microsoft.com/office/officeart/2005/8/layout/process3"/>
    <dgm:cxn modelId="{7DB2D845-F682-47BC-A5BB-7C6E4873E3B6}" type="presParOf" srcId="{DBAFE200-0481-4895-8646-1441CE0A9388}" destId="{87CDED7F-4B6C-4EEA-968C-ACEFAE40F6BE}" srcOrd="1" destOrd="0" presId="urn:microsoft.com/office/officeart/2005/8/layout/process3"/>
    <dgm:cxn modelId="{4CB065FA-139B-4AED-848C-9A5E195AB963}" type="presParOf" srcId="{DBAFE200-0481-4895-8646-1441CE0A9388}" destId="{292EFC83-CC89-4D7A-A277-1EFC51A888AC}" srcOrd="2" destOrd="0" presId="urn:microsoft.com/office/officeart/2005/8/layout/process3"/>
    <dgm:cxn modelId="{B5DE9E2B-7A12-436C-9925-A15779B665E3}" type="presParOf" srcId="{21001390-1452-4876-AC89-8C1508F417A8}" destId="{13DD9E7D-1C09-4C39-9F0B-278FCC8AB3D0}" srcOrd="7" destOrd="0" presId="urn:microsoft.com/office/officeart/2005/8/layout/process3"/>
    <dgm:cxn modelId="{87DBA2E9-CE8B-413F-A75C-1B6645388AE6}" type="presParOf" srcId="{13DD9E7D-1C09-4C39-9F0B-278FCC8AB3D0}" destId="{CF5CF5B0-C579-4289-A53E-46FA8C8A8D8C}" srcOrd="0" destOrd="0" presId="urn:microsoft.com/office/officeart/2005/8/layout/process3"/>
    <dgm:cxn modelId="{52770D23-BF2F-4354-8595-FF7B7E0FB2AA}" type="presParOf" srcId="{21001390-1452-4876-AC89-8C1508F417A8}" destId="{F9583F05-BC81-4B84-B2DD-A5DE1556AA44}" srcOrd="8" destOrd="0" presId="urn:microsoft.com/office/officeart/2005/8/layout/process3"/>
    <dgm:cxn modelId="{66670848-EFEB-4CAE-A1A1-DF70E082F87F}" type="presParOf" srcId="{F9583F05-BC81-4B84-B2DD-A5DE1556AA44}" destId="{49347A32-06B1-489F-89F5-F9C5DD21A5E2}" srcOrd="0" destOrd="0" presId="urn:microsoft.com/office/officeart/2005/8/layout/process3"/>
    <dgm:cxn modelId="{195333A1-D9F8-4193-8BA2-12721BC96BA2}" type="presParOf" srcId="{F9583F05-BC81-4B84-B2DD-A5DE1556AA44}" destId="{4934B31F-A1F7-47D5-A7B4-F58691269111}" srcOrd="1" destOrd="0" presId="urn:microsoft.com/office/officeart/2005/8/layout/process3"/>
    <dgm:cxn modelId="{EEF17648-9A72-4B08-B1F5-02BC378F4001}" type="presParOf" srcId="{F9583F05-BC81-4B84-B2DD-A5DE1556AA44}" destId="{0410DCF1-B65D-4015-8168-2B686EFD825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8633" y="590550"/>
            <a:ext cx="10363200" cy="1149350"/>
          </a:xfrm>
          <a:effectLst>
            <a:outerShdw dist="35921" dir="2700000" algn="ctr" rotWithShape="0">
              <a:srgbClr val="B2B2B2"/>
            </a:outerShdw>
          </a:effectLst>
        </p:spPr>
        <p:txBody>
          <a:bodyPr/>
          <a:lstStyle>
            <a:lvl1pPr algn="ctr">
              <a:defRPr b="1"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3033" y="4716464"/>
            <a:ext cx="8534400" cy="1660525"/>
          </a:xfrm>
        </p:spPr>
        <p:txBody>
          <a:bodyPr/>
          <a:lstStyle>
            <a:lvl1pPr marL="0" indent="0" algn="ctr">
              <a:buFont typeface="ZapfDingbats" pitchFamily="82" charset="2"/>
              <a:buNone/>
              <a:defRPr b="1">
                <a:solidFill>
                  <a:srgbClr val="D72E2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41301" y="209550"/>
            <a:ext cx="11645900" cy="6419850"/>
          </a:xfrm>
          <a:prstGeom prst="rect">
            <a:avLst/>
          </a:prstGeom>
          <a:noFill/>
          <a:ln w="38100">
            <a:solidFill>
              <a:srgbClr val="D72E2A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245" y="1856662"/>
            <a:ext cx="4655976" cy="232798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33033" y="4012408"/>
            <a:ext cx="8534400" cy="45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4000"/>
              </a:lnSpc>
              <a:spcBef>
                <a:spcPct val="80000"/>
              </a:spcBef>
              <a:spcAft>
                <a:spcPct val="0"/>
              </a:spcAft>
              <a:buClr>
                <a:srgbClr val="C00000"/>
              </a:buClr>
              <a:buSzPct val="65000"/>
              <a:buFont typeface="ZapfDingbats" pitchFamily="82" charset="2"/>
              <a:buNone/>
              <a:defRPr sz="2400" b="1">
                <a:solidFill>
                  <a:srgbClr val="1F4283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defRPr sz="2400">
                <a:solidFill>
                  <a:srgbClr val="000000"/>
                </a:solidFill>
                <a:latin typeface="+mn-lt"/>
              </a:defRPr>
            </a:lvl2pPr>
            <a:lvl3pPr marL="1141413" indent="-227013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C00000"/>
              </a:buClr>
              <a:buSzPct val="100000"/>
              <a:buChar char="-"/>
              <a:defRPr sz="2400">
                <a:solidFill>
                  <a:srgbClr val="000000"/>
                </a:solidFill>
                <a:latin typeface="+mn-lt"/>
              </a:defRPr>
            </a:lvl3pPr>
            <a:lvl4pPr marL="16017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Engineering\CADD Systems Office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83316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7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6501" y="419100"/>
            <a:ext cx="2772833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19100"/>
            <a:ext cx="8115300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19100"/>
            <a:ext cx="1109133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244600"/>
            <a:ext cx="11091333" cy="5068888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43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D72E2A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2341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44600"/>
            <a:ext cx="5444067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5267" y="1244600"/>
            <a:ext cx="5444067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712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07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69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1" y="5909662"/>
            <a:ext cx="1928478" cy="929288"/>
          </a:xfrm>
          <a:prstGeom prst="rect">
            <a:avLst/>
          </a:prstGeom>
        </p:spPr>
      </p:pic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419100"/>
            <a:ext cx="110913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44600"/>
            <a:ext cx="11091333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241301" y="209550"/>
            <a:ext cx="11645900" cy="6419850"/>
          </a:xfrm>
          <a:prstGeom prst="rect">
            <a:avLst/>
          </a:prstGeom>
          <a:noFill/>
          <a:ln w="38100">
            <a:solidFill>
              <a:srgbClr val="D72E2A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508000" y="6623050"/>
            <a:ext cx="168275" cy="6826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568325" y="6595268"/>
            <a:ext cx="168275" cy="6826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542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1F428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4000"/>
        </a:lnSpc>
        <a:spcBef>
          <a:spcPct val="80000"/>
        </a:spcBef>
        <a:spcAft>
          <a:spcPct val="0"/>
        </a:spcAft>
        <a:buClr>
          <a:srgbClr val="C00000"/>
        </a:buClr>
        <a:buSzPct val="65000"/>
        <a:buFont typeface="ZapfDingbats" pitchFamily="82" charset="2"/>
        <a:buChar char="u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C00000"/>
        </a:buClr>
        <a:buFont typeface="Wingdings" pitchFamily="2" charset="2"/>
        <a:buChar char="ü"/>
        <a:defRPr sz="2400">
          <a:solidFill>
            <a:srgbClr val="000000"/>
          </a:solidFill>
          <a:latin typeface="+mn-lt"/>
        </a:defRPr>
      </a:lvl2pPr>
      <a:lvl3pPr marL="1141413" indent="-227013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C00000"/>
        </a:buClr>
        <a:buSzPct val="100000"/>
        <a:buChar char="-"/>
        <a:defRPr sz="2400">
          <a:solidFill>
            <a:srgbClr val="000000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2.doc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3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immie.prow@dot.state.fl.us" TargetMode="External"/><Relationship Id="rId2" Type="http://schemas.openxmlformats.org/officeDocument/2006/relationships/hyperlink" Target="mailto:ecso.support@dot.state.fl.u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dot.state.fl.us/ecs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CADD Manager's Series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Site Integration</a:t>
            </a:r>
          </a:p>
        </p:txBody>
      </p:sp>
    </p:spTree>
    <p:extLst>
      <p:ext uri="{BB962C8B-B14F-4D97-AF65-F5344CB8AC3E}">
        <p14:creationId xmlns:p14="http://schemas.microsoft.com/office/powerpoint/2010/main" val="25399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Sitefdot.txt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Sitefdot.txt file defines variables common to all users.</a:t>
            </a:r>
          </a:p>
          <a:p>
            <a:r>
              <a:rPr lang="en-US" dirty="0"/>
              <a:t>The Sitefdot.txt </a:t>
            </a:r>
            <a:r>
              <a:rPr lang="en-US" dirty="0" smtClean="0"/>
              <a:t>file should never be modified.</a:t>
            </a:r>
          </a:p>
          <a:p>
            <a:pPr lvl="1"/>
            <a:r>
              <a:rPr lang="en-US" dirty="0" smtClean="0"/>
              <a:t>Will be overwritten by future </a:t>
            </a:r>
            <a:r>
              <a:rPr lang="en-US" dirty="0" err="1" smtClean="0"/>
              <a:t>MRs.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&lt;Discipline&gt;.txt files define variables unique to a specific discipline.</a:t>
            </a:r>
          </a:p>
          <a:p>
            <a:pPr lvl="1"/>
            <a:r>
              <a:rPr lang="en-US" dirty="0" smtClean="0"/>
              <a:t>Roadway.txt</a:t>
            </a:r>
          </a:p>
          <a:p>
            <a:pPr lvl="1"/>
            <a:r>
              <a:rPr lang="en-US" dirty="0"/>
              <a:t>RightOfWay.txt</a:t>
            </a:r>
            <a:endParaRPr lang="en-US" dirty="0" smtClean="0"/>
          </a:p>
          <a:p>
            <a:pPr lvl="1"/>
            <a:r>
              <a:rPr lang="en-US" dirty="0" smtClean="0"/>
              <a:t>Structures.txt</a:t>
            </a:r>
          </a:p>
          <a:p>
            <a:r>
              <a:rPr lang="en-US" dirty="0"/>
              <a:t>The &lt;Discipline</a:t>
            </a:r>
            <a:r>
              <a:rPr lang="en-US" dirty="0" smtClean="0"/>
              <a:t>&gt;.txt files should never be modified.</a:t>
            </a:r>
          </a:p>
          <a:p>
            <a:pPr lvl="1"/>
            <a:r>
              <a:rPr lang="en-US" dirty="0" smtClean="0"/>
              <a:t>Will be overwritten by future </a:t>
            </a:r>
            <a:r>
              <a:rPr lang="en-US" dirty="0" err="1" smtClean="0"/>
              <a:t>MRs.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5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CustomVars.txt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CustomVars.txt file is intended for use by </a:t>
            </a:r>
            <a:r>
              <a:rPr lang="en-US" dirty="0" smtClean="0"/>
              <a:t>CADD </a:t>
            </a:r>
            <a:r>
              <a:rPr lang="en-US" dirty="0"/>
              <a:t>Managers. It is not delivered with FDOT workspaces so it will not be overwritten by Maintenance Releases (MRs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Must be created in the \FDOTSS3\Workspace\Users directory on the server.</a:t>
            </a:r>
          </a:p>
          <a:p>
            <a:r>
              <a:rPr lang="en-US" dirty="0" smtClean="0"/>
              <a:t>Used to define variables unique to a specific office or company.</a:t>
            </a:r>
          </a:p>
          <a:p>
            <a:pPr lvl="1"/>
            <a:r>
              <a:rPr lang="en-US" dirty="0" smtClean="0"/>
              <a:t>Cell Libraries</a:t>
            </a:r>
          </a:p>
          <a:p>
            <a:pPr lvl="1"/>
            <a:r>
              <a:rPr lang="en-US" dirty="0" smtClean="0"/>
              <a:t>Toolboxes, Interface Customization</a:t>
            </a:r>
          </a:p>
          <a:p>
            <a:pPr lvl="1"/>
            <a:r>
              <a:rPr lang="en-US" dirty="0" smtClean="0"/>
              <a:t>Styles (Text, Dimension, Print)</a:t>
            </a:r>
          </a:p>
          <a:p>
            <a:pPr lvl="1"/>
            <a:r>
              <a:rPr lang="en-US" dirty="0" smtClean="0"/>
              <a:t>Project\Discipline Subdirectories </a:t>
            </a:r>
          </a:p>
          <a:p>
            <a:pPr lvl="3"/>
            <a:r>
              <a:rPr lang="en-US" dirty="0" smtClean="0"/>
              <a:t>(i.e. &lt;FPID&gt;\Roadway\GEOPAK)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Updated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4600"/>
            <a:ext cx="11091333" cy="4381759"/>
          </a:xfrm>
        </p:spPr>
        <p:txBody>
          <a:bodyPr/>
          <a:lstStyle/>
          <a:p>
            <a:r>
              <a:rPr lang="en-US" sz="1400" dirty="0"/>
              <a:t>MS_DGNLIBLIST &gt;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$(ENGCORP_ROOT)/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ENGCORP_Interface.dgnlib</a:t>
            </a:r>
            <a:r>
              <a:rPr lang="en-US" sz="1400" dirty="0" smtClean="0"/>
              <a:t>	</a:t>
            </a:r>
          </a:p>
          <a:p>
            <a:pPr lvl="1"/>
            <a:r>
              <a:rPr lang="en-US" sz="1400" i="1" dirty="0" smtClean="0">
                <a:solidFill>
                  <a:srgbClr val="1F4283"/>
                </a:solidFill>
              </a:rPr>
              <a:t>Used to include new DGNLIB </a:t>
            </a:r>
          </a:p>
          <a:p>
            <a:r>
              <a:rPr lang="en-US" sz="1400" dirty="0"/>
              <a:t>MS_TEXT_FAVORITESYMBOLFILE  &gt;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$(FDOTSS3_LOCAL)Workspace/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prefs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/FavoriteSymbols.xml</a:t>
            </a:r>
          </a:p>
          <a:p>
            <a:pPr lvl="1"/>
            <a:r>
              <a:rPr lang="en-US" sz="1400" dirty="0" smtClean="0"/>
              <a:t>Used to define a list symbols for quick access in the text editor.</a:t>
            </a:r>
            <a:r>
              <a:rPr lang="en-US" sz="1400" dirty="0"/>
              <a:t>	</a:t>
            </a:r>
            <a:endParaRPr lang="en-US" sz="1400" dirty="0" smtClean="0"/>
          </a:p>
          <a:p>
            <a:r>
              <a:rPr lang="en-US" sz="1400" dirty="0" smtClean="0"/>
              <a:t>MS_CELL</a:t>
            </a:r>
          </a:p>
          <a:p>
            <a:pPr lvl="1"/>
            <a:r>
              <a:rPr lang="en-US" sz="1400" dirty="0"/>
              <a:t>Search path(s) for cell libraries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MS_CELLLIST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&gt;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$(ENGCORP_ROOT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)/cells/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EOR.cel</a:t>
            </a:r>
            <a:endParaRPr lang="en-US" sz="1400" dirty="0" smtClean="0"/>
          </a:p>
          <a:p>
            <a:pPr lvl="1"/>
            <a:r>
              <a:rPr lang="en-US" sz="1400" dirty="0"/>
              <a:t>List of cell libraries to be searched for cells not found in the current library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MS_IDLETIMEOUT =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90</a:t>
            </a:r>
          </a:p>
          <a:p>
            <a:pPr lvl="1"/>
            <a:r>
              <a:rPr lang="en-US" sz="1400" dirty="0" smtClean="0"/>
              <a:t>Specifies </a:t>
            </a:r>
            <a:r>
              <a:rPr lang="en-US" sz="1400" dirty="0"/>
              <a:t>the number of minutes of inactivity </a:t>
            </a:r>
            <a:r>
              <a:rPr lang="en-US" sz="1400" dirty="0" smtClean="0"/>
              <a:t>before MicroStation closes.</a:t>
            </a:r>
          </a:p>
          <a:p>
            <a:r>
              <a:rPr lang="en-US" sz="1400" dirty="0"/>
              <a:t>MS_FKEYMNU =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$(FDOTSS3_SERVER)Workspace/Interfaces/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Fkeys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/Bentley-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Civil.mnu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MS_BUTTONMENU</a:t>
            </a:r>
          </a:p>
          <a:p>
            <a:pPr lvl="1"/>
            <a:r>
              <a:rPr lang="en-US" sz="1400" dirty="0" smtClean="0"/>
              <a:t>Defines the function key assignments.</a:t>
            </a:r>
          </a:p>
          <a:p>
            <a:r>
              <a:rPr lang="en-US" sz="1400" dirty="0"/>
              <a:t>MS_PENTABLE =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$(_USTN_SITE)RESOURCES/plot/ MS_PLTCFG_PATH</a:t>
            </a:r>
          </a:p>
          <a:p>
            <a:pPr lvl="1"/>
            <a:r>
              <a:rPr lang="en-US" sz="1400" dirty="0" smtClean="0"/>
              <a:t>Defines the search </a:t>
            </a:r>
            <a:r>
              <a:rPr lang="en-US" sz="1400" dirty="0"/>
              <a:t>path for pen tables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609462" y="6184938"/>
            <a:ext cx="95825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D72E2A"/>
                </a:solidFill>
              </a:rPr>
              <a:t>http</a:t>
            </a:r>
            <a:r>
              <a:rPr lang="en-US" sz="1400" dirty="0">
                <a:solidFill>
                  <a:srgbClr val="D72E2A"/>
                </a:solidFill>
              </a:rPr>
              <a:t>://communities.bentley.com/products/microstation/w/microstation__wiki/4176.microstation-v8i-variables.aspx</a:t>
            </a:r>
          </a:p>
        </p:txBody>
      </p:sp>
    </p:spTree>
    <p:extLst>
      <p:ext uri="{BB962C8B-B14F-4D97-AF65-F5344CB8AC3E}">
        <p14:creationId xmlns:p14="http://schemas.microsoft.com/office/powerpoint/2010/main" val="27174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Variable File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Configuration variable files are text files that consist of a series of lines. Each line contains a configuration variable name and definition in the following syntax</a:t>
            </a:r>
            <a:r>
              <a:rPr lang="en-US" sz="2000" dirty="0" smtClean="0"/>
              <a:t>: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&lt;</a:t>
            </a:r>
            <a:r>
              <a:rPr lang="en-US" sz="2000" dirty="0"/>
              <a:t>VARIABLENAME&gt; &lt;operator&gt; &lt;</a:t>
            </a:r>
            <a:r>
              <a:rPr lang="en-US" sz="2000" dirty="0" err="1"/>
              <a:t>new_value</a:t>
            </a:r>
            <a:r>
              <a:rPr lang="en-US" sz="2000" dirty="0"/>
              <a:t>&gt; # </a:t>
            </a:r>
            <a:r>
              <a:rPr lang="en-US" sz="2000" dirty="0" smtClean="0"/>
              <a:t>comment</a:t>
            </a:r>
          </a:p>
          <a:p>
            <a:r>
              <a:rPr lang="en-US" sz="2000" dirty="0"/>
              <a:t>Variable names can contain only alphanumeric characters (A-Z, 0-9) </a:t>
            </a:r>
            <a:r>
              <a:rPr lang="en-US" sz="2000" dirty="0" smtClean="0"/>
              <a:t>and the _ (underscore). They </a:t>
            </a:r>
            <a:r>
              <a:rPr lang="en-US" sz="2000" dirty="0"/>
              <a:t>must be at least two </a:t>
            </a:r>
            <a:r>
              <a:rPr lang="en-US" sz="2000" dirty="0" smtClean="0"/>
              <a:t>characters. </a:t>
            </a:r>
          </a:p>
          <a:p>
            <a:r>
              <a:rPr lang="en-US" sz="2000" dirty="0"/>
              <a:t>Anything after a number sign (#) on a line is treated as a comment and is ignored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File path names should be entered using the forward slash (/). Windows converts all forward slashes (/) in </a:t>
            </a:r>
            <a:r>
              <a:rPr lang="en-US" sz="2000" dirty="0" err="1"/>
              <a:t>new_value</a:t>
            </a:r>
            <a:r>
              <a:rPr lang="en-US" sz="2000" dirty="0"/>
              <a:t> to backslashes (\). Also, all directory definitions should end with a trailing forward slash.</a:t>
            </a:r>
          </a:p>
          <a:p>
            <a:r>
              <a:rPr lang="en-US" sz="2000" dirty="0"/>
              <a:t>When editing a configuration variable file, insert a carriage return at the end of the last line to ensure the entire file will be processed. Press &lt;Enter&gt; to insert a carriage return.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86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09902"/>
            <a:ext cx="11091333" cy="5068888"/>
          </a:xfrm>
        </p:spPr>
        <p:txBody>
          <a:bodyPr/>
          <a:lstStyle/>
          <a:p>
            <a:r>
              <a:rPr lang="en-US" dirty="0" smtClean="0"/>
              <a:t>Operators control how or in what order the value of a variable is applied.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893165"/>
              </p:ext>
            </p:extLst>
          </p:nvPr>
        </p:nvGraphicFramePr>
        <p:xfrm>
          <a:off x="3287421" y="2388670"/>
          <a:ext cx="6100763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6099983" imgH="3345737" progId="Word.Document.12">
                  <p:embed/>
                </p:oleObj>
              </mc:Choice>
              <mc:Fallback>
                <p:oleObj name="Document" r:id="rId4" imgW="6099983" imgH="33457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87421" y="2388670"/>
                        <a:ext cx="6100763" cy="334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0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</a:t>
            </a:r>
            <a:r>
              <a:rPr lang="en-US" dirty="0" smtClean="0"/>
              <a:t>Directives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44600"/>
            <a:ext cx="5948784" cy="5068888"/>
          </a:xfrm>
        </p:spPr>
        <p:txBody>
          <a:bodyPr/>
          <a:lstStyle/>
          <a:p>
            <a:r>
              <a:rPr lang="en-US" dirty="0" smtClean="0"/>
              <a:t>Conditions can be applied to variables using “Preprocessor Directives”.</a:t>
            </a:r>
          </a:p>
          <a:p>
            <a:r>
              <a:rPr lang="en-US" dirty="0" smtClean="0"/>
              <a:t> Preprocessor </a:t>
            </a:r>
            <a:r>
              <a:rPr lang="en-US" dirty="0"/>
              <a:t>directives always begin with %. The following preprocessor directives are available: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368164"/>
              </p:ext>
            </p:extLst>
          </p:nvPr>
        </p:nvGraphicFramePr>
        <p:xfrm>
          <a:off x="6382817" y="419100"/>
          <a:ext cx="5216516" cy="6177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6099983" imgH="7224502" progId="Word.Document.12">
                  <p:embed/>
                </p:oleObj>
              </mc:Choice>
              <mc:Fallback>
                <p:oleObj name="Document" r:id="rId4" imgW="6099983" imgH="72245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2817" y="419100"/>
                        <a:ext cx="5216516" cy="6177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2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Preprocessor </a:t>
            </a:r>
            <a:r>
              <a:rPr lang="en-US" dirty="0"/>
              <a:t>Directives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on the value of a variable: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Conditional on </a:t>
            </a:r>
            <a:r>
              <a:rPr lang="en-US" dirty="0" smtClean="0"/>
              <a:t>a files existence: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Conditional on Windows Username: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0392" y="1618776"/>
            <a:ext cx="7609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F4283"/>
                </a:solidFill>
              </a:rPr>
              <a:t>%if $(FDOT_MENU_TRAFFIC_PLANS) == 1</a:t>
            </a:r>
          </a:p>
          <a:p>
            <a:r>
              <a:rPr lang="en-US" sz="1400" dirty="0">
                <a:solidFill>
                  <a:srgbClr val="1F4283"/>
                </a:solidFill>
              </a:rPr>
              <a:t>   </a:t>
            </a:r>
            <a:r>
              <a:rPr lang="en-US" sz="1400" dirty="0" smtClean="0">
                <a:solidFill>
                  <a:srgbClr val="1F4283"/>
                </a:solidFill>
              </a:rPr>
              <a:t>	MS_CELL </a:t>
            </a:r>
            <a:r>
              <a:rPr lang="en-US" sz="1400" dirty="0">
                <a:solidFill>
                  <a:srgbClr val="1F4283"/>
                </a:solidFill>
              </a:rPr>
              <a:t>= $(ENGCORP_ROOT)Cells</a:t>
            </a:r>
            <a:r>
              <a:rPr lang="en-US" sz="1400" dirty="0" smtClean="0">
                <a:solidFill>
                  <a:srgbClr val="1F4283"/>
                </a:solidFill>
              </a:rPr>
              <a:t>/</a:t>
            </a:r>
          </a:p>
          <a:p>
            <a:r>
              <a:rPr lang="en-US" sz="1400" dirty="0">
                <a:solidFill>
                  <a:srgbClr val="1F4283"/>
                </a:solidFill>
              </a:rPr>
              <a:t>	</a:t>
            </a:r>
            <a:r>
              <a:rPr lang="en-US" sz="1400" dirty="0" smtClean="0">
                <a:solidFill>
                  <a:srgbClr val="1F4283"/>
                </a:solidFill>
              </a:rPr>
              <a:t>MS_CELLLIST </a:t>
            </a:r>
            <a:r>
              <a:rPr lang="en-US" sz="1400" dirty="0">
                <a:solidFill>
                  <a:srgbClr val="1F4283"/>
                </a:solidFill>
              </a:rPr>
              <a:t>&lt; $(</a:t>
            </a:r>
            <a:r>
              <a:rPr lang="en-US" sz="1400" dirty="0" smtClean="0">
                <a:solidFill>
                  <a:srgbClr val="1F4283"/>
                </a:solidFill>
              </a:rPr>
              <a:t>ENGCORP_ROOT)Cells/</a:t>
            </a:r>
            <a:r>
              <a:rPr lang="en-US" sz="1400" dirty="0" err="1" smtClean="0">
                <a:solidFill>
                  <a:srgbClr val="1F4283"/>
                </a:solidFill>
              </a:rPr>
              <a:t>SpecialSigns.cel</a:t>
            </a:r>
            <a:endParaRPr lang="en-US" sz="1400" dirty="0" smtClean="0">
              <a:solidFill>
                <a:srgbClr val="1F4283"/>
              </a:solidFill>
            </a:endParaRPr>
          </a:p>
          <a:p>
            <a:r>
              <a:rPr lang="en-US" sz="1400" dirty="0" smtClean="0">
                <a:solidFill>
                  <a:srgbClr val="1F4283"/>
                </a:solidFill>
              </a:rPr>
              <a:t>%</a:t>
            </a:r>
            <a:r>
              <a:rPr lang="en-US" sz="1400" dirty="0" err="1">
                <a:solidFill>
                  <a:srgbClr val="1F4283"/>
                </a:solidFill>
              </a:rPr>
              <a:t>endif</a:t>
            </a:r>
            <a:endParaRPr lang="en-US" sz="1400" dirty="0">
              <a:solidFill>
                <a:srgbClr val="1F428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0392" y="2947059"/>
            <a:ext cx="8234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F4283"/>
                </a:solidFill>
              </a:rPr>
              <a:t>%if exists ($(_USTN_SITE)workspace/users/CustomVars.txt)</a:t>
            </a:r>
          </a:p>
          <a:p>
            <a:r>
              <a:rPr lang="en-US" sz="1400" dirty="0">
                <a:solidFill>
                  <a:srgbClr val="1F4283"/>
                </a:solidFill>
              </a:rPr>
              <a:t>	%include $(_USTN_SITE)workspace/users/CustomVars.txt</a:t>
            </a:r>
          </a:p>
          <a:p>
            <a:r>
              <a:rPr lang="en-US" sz="1400" dirty="0">
                <a:solidFill>
                  <a:srgbClr val="1F4283"/>
                </a:solidFill>
              </a:rPr>
              <a:t>%</a:t>
            </a:r>
            <a:r>
              <a:rPr lang="en-US" sz="1400" dirty="0" err="1">
                <a:solidFill>
                  <a:srgbClr val="1F4283"/>
                </a:solidFill>
              </a:rPr>
              <a:t>endif</a:t>
            </a:r>
            <a:endParaRPr lang="en-US" sz="1400" dirty="0">
              <a:solidFill>
                <a:srgbClr val="1F428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0392" y="4219504"/>
            <a:ext cx="864533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F4283"/>
                </a:solidFill>
              </a:rPr>
              <a:t># Include function key and button menus based on user's login</a:t>
            </a:r>
          </a:p>
          <a:p>
            <a:r>
              <a:rPr lang="en-US" sz="1400" dirty="0">
                <a:solidFill>
                  <a:srgbClr val="1F4283"/>
                </a:solidFill>
              </a:rPr>
              <a:t>%if $(USERNAME) == "RD964JP" # Case Sensitive- Use Uppercase</a:t>
            </a:r>
          </a:p>
          <a:p>
            <a:r>
              <a:rPr lang="en-US" sz="1400" dirty="0">
                <a:solidFill>
                  <a:srgbClr val="1F4283"/>
                </a:solidFill>
              </a:rPr>
              <a:t>	MS_FKEYMNU = $(ENGCORP_ROOT)users/$(USERNAME)/$(USERNAME).</a:t>
            </a:r>
            <a:r>
              <a:rPr lang="en-US" sz="1400" dirty="0" err="1">
                <a:solidFill>
                  <a:srgbClr val="1F4283"/>
                </a:solidFill>
              </a:rPr>
              <a:t>mnu</a:t>
            </a:r>
            <a:endParaRPr lang="en-US" sz="1400" dirty="0">
              <a:solidFill>
                <a:srgbClr val="1F4283"/>
              </a:solidFill>
            </a:endParaRPr>
          </a:p>
          <a:p>
            <a:r>
              <a:rPr lang="en-US" sz="1400" dirty="0">
                <a:solidFill>
                  <a:srgbClr val="1F4283"/>
                </a:solidFill>
              </a:rPr>
              <a:t>	MS_BUTTONMENU = $(ENGCORP_ROOT)users/$(USERNAME)/$(USERNAME).</a:t>
            </a:r>
            <a:r>
              <a:rPr lang="en-US" sz="1400" dirty="0" err="1">
                <a:solidFill>
                  <a:srgbClr val="1F4283"/>
                </a:solidFill>
              </a:rPr>
              <a:t>btnmenu</a:t>
            </a:r>
            <a:endParaRPr lang="en-US" sz="1400" dirty="0">
              <a:solidFill>
                <a:srgbClr val="1F4283"/>
              </a:solidFill>
            </a:endParaRPr>
          </a:p>
          <a:p>
            <a:r>
              <a:rPr lang="en-US" sz="1400" dirty="0">
                <a:solidFill>
                  <a:srgbClr val="1F4283"/>
                </a:solidFill>
              </a:rPr>
              <a:t>%</a:t>
            </a:r>
            <a:r>
              <a:rPr lang="en-US" sz="1400" dirty="0" err="1">
                <a:solidFill>
                  <a:srgbClr val="1F4283"/>
                </a:solidFill>
              </a:rPr>
              <a:t>endif</a:t>
            </a:r>
            <a:endParaRPr lang="en-US" sz="1400" dirty="0">
              <a:solidFill>
                <a:srgbClr val="1F42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using “Directives”, you can define your variables so they more readily rely on the definitions of other variables, including using bits and pieces of other variables to construct, or build ( ), a new configuration variable.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696483"/>
              </p:ext>
            </p:extLst>
          </p:nvPr>
        </p:nvGraphicFramePr>
        <p:xfrm>
          <a:off x="2312470" y="2453627"/>
          <a:ext cx="7920037" cy="328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4" imgW="7919264" imgH="3282032" progId="Word.Document.12">
                  <p:embed/>
                </p:oleObj>
              </mc:Choice>
              <mc:Fallback>
                <p:oleObj name="Document" r:id="rId4" imgW="7919264" imgH="32820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2470" y="2453627"/>
                        <a:ext cx="7920037" cy="328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612571" y="5790724"/>
            <a:ext cx="67380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D72E2A"/>
                </a:solidFill>
              </a:rPr>
              <a:t>AskInga</a:t>
            </a:r>
            <a:r>
              <a:rPr lang="en-US" sz="1400" b="1" dirty="0">
                <a:solidFill>
                  <a:srgbClr val="D72E2A"/>
                </a:solidFill>
              </a:rPr>
              <a:t> Article #287 </a:t>
            </a:r>
            <a:endParaRPr lang="en-US" sz="1400" b="1" dirty="0" smtClean="0">
              <a:solidFill>
                <a:srgbClr val="D72E2A"/>
              </a:solidFill>
            </a:endParaRPr>
          </a:p>
          <a:p>
            <a:r>
              <a:rPr lang="en-US" sz="1400" dirty="0" smtClean="0">
                <a:solidFill>
                  <a:srgbClr val="D72E2A"/>
                </a:solidFill>
              </a:rPr>
              <a:t>http</a:t>
            </a:r>
            <a:r>
              <a:rPr lang="en-US" sz="1400" dirty="0">
                <a:solidFill>
                  <a:srgbClr val="D72E2A"/>
                </a:solidFill>
              </a:rPr>
              <a:t>://communities.bentley.com/communities/other_communities/askinga/w/askinga/microstation-j-enhanced-workspace-functionality.aspx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0655" y="5773915"/>
            <a:ext cx="2400000" cy="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Restore </a:t>
            </a:r>
            <a:r>
              <a:rPr lang="en-US" b="1" dirty="0"/>
              <a:t>the </a:t>
            </a:r>
            <a:r>
              <a:rPr lang="en-US" b="1" dirty="0" smtClean="0"/>
              <a:t>Defaults </a:t>
            </a:r>
            <a:r>
              <a:rPr lang="en-US" b="1" dirty="0"/>
              <a:t>with a </a:t>
            </a:r>
            <a:r>
              <a:rPr lang="en-US" b="1" dirty="0" smtClean="0"/>
              <a:t>Command Line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quickly restore the default settings of your installation of MicroStation V8 XM Edition or V8i, use </a:t>
            </a:r>
            <a:r>
              <a:rPr lang="en-US" sz="2000" dirty="0" smtClean="0"/>
              <a:t>the “-</a:t>
            </a:r>
            <a:r>
              <a:rPr lang="en-US" sz="2000" dirty="0" err="1" smtClean="0"/>
              <a:t>restoredefaults</a:t>
            </a:r>
            <a:r>
              <a:rPr lang="en-US" sz="2000" dirty="0" smtClean="0"/>
              <a:t>” </a:t>
            </a:r>
            <a:r>
              <a:rPr lang="en-US" sz="2000" dirty="0"/>
              <a:t>command line switch.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doing so, the following folders will be cleaned:</a:t>
            </a:r>
          </a:p>
          <a:p>
            <a:pPr lvl="1"/>
            <a:r>
              <a:rPr lang="en-US" sz="2000" dirty="0" smtClean="0"/>
              <a:t>Deleted </a:t>
            </a:r>
            <a:r>
              <a:rPr lang="en-US" sz="2000" dirty="0"/>
              <a:t>C:\Users\user.name\AppData\Local\Bentley\MicroStation\8.11\xxxxxxxxxxxxxxxxxxx</a:t>
            </a:r>
          </a:p>
          <a:p>
            <a:pPr lvl="1"/>
            <a:r>
              <a:rPr lang="en-US" sz="2000" dirty="0"/>
              <a:t>Deleted C:\Users\user.name\AppData\Roaming\Bentley\MicroStation</a:t>
            </a:r>
          </a:p>
          <a:p>
            <a:pPr lvl="1"/>
            <a:r>
              <a:rPr lang="en-US" sz="2000" dirty="0"/>
              <a:t>Deleted C:\ProgramData\Bentley\MicroStation</a:t>
            </a:r>
          </a:p>
          <a:p>
            <a:pPr lvl="1"/>
            <a:r>
              <a:rPr lang="en-US" sz="2000" dirty="0"/>
              <a:t>Deleted C:\Users\user.name\AppData\Local\Temp\Bentley\MicroStation\8.11</a:t>
            </a:r>
          </a:p>
          <a:p>
            <a:endParaRPr lang="en-US" sz="2000" dirty="0"/>
          </a:p>
          <a:p>
            <a:pPr lvl="1"/>
            <a:r>
              <a:rPr lang="en-US" sz="2000" dirty="0"/>
              <a:t>Defaults restored. Press any key to exit.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719" y="5503964"/>
            <a:ext cx="2400000" cy="809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52825" y="5493228"/>
            <a:ext cx="67138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D72E2A"/>
                </a:solidFill>
              </a:rPr>
              <a:t>AskInga</a:t>
            </a:r>
            <a:r>
              <a:rPr lang="en-US" sz="1600" b="1" dirty="0">
                <a:solidFill>
                  <a:srgbClr val="D72E2A"/>
                </a:solidFill>
              </a:rPr>
              <a:t> Tip #</a:t>
            </a:r>
            <a:r>
              <a:rPr lang="en-US" sz="1600" b="1" dirty="0" smtClean="0">
                <a:solidFill>
                  <a:srgbClr val="D72E2A"/>
                </a:solidFill>
              </a:rPr>
              <a:t>617</a:t>
            </a:r>
          </a:p>
          <a:p>
            <a:r>
              <a:rPr lang="en-US" sz="1600" dirty="0" smtClean="0">
                <a:solidFill>
                  <a:srgbClr val="D72E2A"/>
                </a:solidFill>
              </a:rPr>
              <a:t>http</a:t>
            </a:r>
            <a:r>
              <a:rPr lang="en-US" sz="1600" dirty="0">
                <a:solidFill>
                  <a:srgbClr val="D72E2A"/>
                </a:solidFill>
              </a:rPr>
              <a:t>://communities.bentley.com/communities/other_communities/askinga/w/askinga/quickly-restore-the-defaults-with-a-command-line-switch.aspx</a:t>
            </a:r>
          </a:p>
        </p:txBody>
      </p:sp>
    </p:spTree>
    <p:extLst>
      <p:ext uri="{BB962C8B-B14F-4D97-AF65-F5344CB8AC3E}">
        <p14:creationId xmlns:p14="http://schemas.microsoft.com/office/powerpoint/2010/main" val="2355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Upon completion attendees will:</a:t>
            </a:r>
          </a:p>
          <a:p>
            <a:r>
              <a:rPr lang="en-US" dirty="0" smtClean="0"/>
              <a:t>Know what Environment Variables and Registry Values are set during installation.</a:t>
            </a:r>
          </a:p>
          <a:p>
            <a:r>
              <a:rPr lang="en-US" dirty="0" smtClean="0"/>
              <a:t>Understand how FDOT configuration files work together to define the workspace.</a:t>
            </a:r>
          </a:p>
          <a:p>
            <a:r>
              <a:rPr lang="en-US" dirty="0" smtClean="0"/>
              <a:t>Know where and how to define site specific variables.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Used to define a configuration variable and set its value. Using this key-in is an alternative to the Configuration dialog (Workspace &gt; Configuration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Key in EXPAND SET </a:t>
            </a:r>
            <a:r>
              <a:rPr lang="en-US" dirty="0" smtClean="0"/>
              <a:t>&lt;</a:t>
            </a:r>
            <a:r>
              <a:rPr lang="en-US" dirty="0" err="1" smtClean="0"/>
              <a:t>configuration_variable</a:t>
            </a:r>
            <a:r>
              <a:rPr lang="en-US" dirty="0"/>
              <a:t>&gt; = &lt;</a:t>
            </a:r>
            <a:r>
              <a:rPr lang="en-US" dirty="0" err="1"/>
              <a:t>configuration_variable_value</a:t>
            </a:r>
            <a:r>
              <a:rPr lang="en-US" dirty="0"/>
              <a:t>&gt;.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configuration variable defined using EXPAND SET remains defined only for the remainder of the current session.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specify a configuration variable definition and at the same time save it in the user configuration variable for reference in subsequent sessions, use the EXPAND SETSAVE key-in</a:t>
            </a:r>
          </a:p>
        </p:txBody>
      </p:sp>
    </p:spTree>
    <p:extLst>
      <p:ext uri="{BB962C8B-B14F-4D97-AF65-F5344CB8AC3E}">
        <p14:creationId xmlns:p14="http://schemas.microsoft.com/office/powerpoint/2010/main" val="11990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 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Expand </a:t>
            </a:r>
            <a:r>
              <a:rPr lang="en-US" dirty="0" smtClean="0"/>
              <a:t>Echo command is used </a:t>
            </a:r>
            <a:r>
              <a:rPr lang="en-US" dirty="0"/>
              <a:t>to display the value of a configuration variable </a:t>
            </a:r>
            <a:r>
              <a:rPr lang="en-US" dirty="0" smtClean="0"/>
              <a:t>in </a:t>
            </a:r>
            <a:r>
              <a:rPr lang="en-US" dirty="0"/>
              <a:t>the Message </a:t>
            </a:r>
            <a:r>
              <a:rPr lang="en-US" dirty="0" smtClean="0"/>
              <a:t>Center. </a:t>
            </a:r>
            <a:r>
              <a:rPr lang="en-US" dirty="0"/>
              <a:t>Using this key-in is an alternative to the Configuration dialog (Workspace &gt; Configuration).</a:t>
            </a:r>
          </a:p>
          <a:p>
            <a:endParaRPr lang="en-US" dirty="0"/>
          </a:p>
          <a:p>
            <a:r>
              <a:rPr lang="en-US" dirty="0"/>
              <a:t>Key </a:t>
            </a:r>
            <a:r>
              <a:rPr lang="en-US" dirty="0" smtClean="0"/>
              <a:t>in: </a:t>
            </a:r>
            <a:r>
              <a:rPr lang="en-US" dirty="0"/>
              <a:t>EXPAND ECHO $(&lt;</a:t>
            </a:r>
            <a:r>
              <a:rPr lang="en-US" dirty="0" err="1"/>
              <a:t>configuration_variable</a:t>
            </a:r>
            <a:r>
              <a:rPr lang="en-US" dirty="0" smtClean="0"/>
              <a:t>&gt;).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specified configuration variable is defined, it is displayed in the Message Center field of the status bar.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FDOTConfig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FDOTConfig</a:t>
            </a:r>
            <a:r>
              <a:rPr lang="en-US" dirty="0" smtClean="0"/>
              <a:t> is an application that runs when the FDOT workspace starts to dynamically populate the MS_RFDIR value. </a:t>
            </a:r>
          </a:p>
          <a:p>
            <a:r>
              <a:rPr lang="en-US" dirty="0" smtClean="0"/>
              <a:t>It locates the root of the project by searching for a _meta_info directory in the current working directory and each directory in the path until it finds the _meta_info directory, which should be located in the root of the FDOT project directory structure. It then adds the subdirectories of the project to the </a:t>
            </a:r>
            <a:r>
              <a:rPr lang="en-US" dirty="0"/>
              <a:t>MS_RFDIR </a:t>
            </a:r>
            <a:r>
              <a:rPr lang="en-US" dirty="0" smtClean="0"/>
              <a:t>value. </a:t>
            </a:r>
          </a:p>
          <a:p>
            <a:pPr lvl="1"/>
            <a:r>
              <a:rPr lang="en-US" dirty="0" smtClean="0"/>
              <a:t>Discipline folders are added before lower level folders.</a:t>
            </a:r>
          </a:p>
          <a:p>
            <a:r>
              <a:rPr lang="en-US" dirty="0" smtClean="0"/>
              <a:t>Subdirectories can be ignored and not added to </a:t>
            </a:r>
            <a:r>
              <a:rPr lang="en-US" dirty="0"/>
              <a:t>the MS_RFDIR </a:t>
            </a:r>
            <a:r>
              <a:rPr lang="en-US" dirty="0" smtClean="0"/>
              <a:t>value </a:t>
            </a:r>
            <a:r>
              <a:rPr lang="en-US" dirty="0"/>
              <a:t>if defined in a </a:t>
            </a:r>
            <a:r>
              <a:rPr lang="en-US" dirty="0" smtClean="0"/>
              <a:t>FdotConfig.xml located in the root of the project.</a:t>
            </a:r>
          </a:p>
          <a:p>
            <a:pPr lvl="1"/>
            <a:r>
              <a:rPr lang="en-US" dirty="0" smtClean="0"/>
              <a:t>This can be useful when working with alternate designs.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FdotConfig.xml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FdotConfig.xml from the \FDOTSS3\</a:t>
            </a:r>
            <a:r>
              <a:rPr lang="en-US" dirty="0" err="1" smtClean="0"/>
              <a:t>mdlapps</a:t>
            </a:r>
            <a:r>
              <a:rPr lang="en-US" dirty="0" smtClean="0"/>
              <a:t> directory into the root of your project.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Copy and paste additional “folder” line(s) then modify as needed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522" y="2016731"/>
            <a:ext cx="7314286" cy="1504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332" y="4021112"/>
            <a:ext cx="7466667" cy="2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4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Sheet Navigator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Sheet Navigator can be customized to site or project specific settings.</a:t>
            </a:r>
          </a:p>
          <a:p>
            <a:pPr lvl="1"/>
            <a:r>
              <a:rPr lang="en-US" dirty="0" smtClean="0"/>
              <a:t>EOR Cells</a:t>
            </a:r>
          </a:p>
          <a:p>
            <a:pPr lvl="1"/>
            <a:r>
              <a:rPr lang="en-US" dirty="0" smtClean="0"/>
              <a:t>Ignored Files and Directories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268" y="3022641"/>
            <a:ext cx="6182950" cy="350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Site-Level Settings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“Settings &gt; Create Site-Level </a:t>
            </a:r>
            <a:r>
              <a:rPr lang="en-US" dirty="0"/>
              <a:t>Settings </a:t>
            </a:r>
            <a:r>
              <a:rPr lang="en-US" dirty="0" smtClean="0"/>
              <a:t>XML” from the menu to create an </a:t>
            </a:r>
            <a:r>
              <a:rPr lang="en-US" dirty="0"/>
              <a:t>initial XML file</a:t>
            </a:r>
          </a:p>
          <a:p>
            <a:pPr lvl="1"/>
            <a:r>
              <a:rPr lang="en-US" dirty="0">
                <a:ea typeface="+mn-ea"/>
                <a:cs typeface="+mn-cs"/>
              </a:rPr>
              <a:t>Sheetinfo_Settings.XML is created in the \FDOTSS3\</a:t>
            </a:r>
            <a:r>
              <a:rPr lang="en-US" dirty="0" err="1">
                <a:ea typeface="+mn-ea"/>
                <a:cs typeface="+mn-cs"/>
              </a:rPr>
              <a:t>mdlapps</a:t>
            </a:r>
            <a:r>
              <a:rPr lang="en-US" dirty="0">
                <a:ea typeface="+mn-ea"/>
                <a:cs typeface="+mn-cs"/>
              </a:rPr>
              <a:t> directory on the server.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739" y="2632175"/>
            <a:ext cx="5541485" cy="31429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95739" y="5883057"/>
            <a:ext cx="7130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D72E2A"/>
                </a:solidFill>
              </a:rPr>
              <a:t>Note: The Project-Level Settings XML file is named Sheetinfo_Settings.XML and is located in the root of the project.</a:t>
            </a:r>
            <a:endParaRPr lang="en-US" dirty="0">
              <a:solidFill>
                <a:srgbClr val="D72E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</a:t>
            </a:r>
            <a:r>
              <a:rPr lang="en-US" dirty="0"/>
              <a:t>Site-Level Settings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major tags to control how data is processed</a:t>
            </a:r>
          </a:p>
          <a:p>
            <a:pPr lvl="1"/>
            <a:r>
              <a:rPr lang="en-US" dirty="0" err="1" smtClean="0"/>
              <a:t>MergeSettings</a:t>
            </a:r>
            <a:r>
              <a:rPr lang="en-US" dirty="0" smtClean="0"/>
              <a:t> – Include custom data with FDOT data</a:t>
            </a:r>
          </a:p>
          <a:p>
            <a:pPr lvl="1"/>
            <a:r>
              <a:rPr lang="en-US" dirty="0" err="1" smtClean="0"/>
              <a:t>OverrideSettings</a:t>
            </a:r>
            <a:r>
              <a:rPr lang="en-US" dirty="0" smtClean="0"/>
              <a:t> – Replaces FDOT data with custom data</a:t>
            </a:r>
          </a:p>
          <a:p>
            <a:r>
              <a:rPr lang="en-US" dirty="0" smtClean="0"/>
              <a:t>Data can be copied from same location in SheetInfo.xml and modified.</a:t>
            </a:r>
            <a:endParaRPr lang="en-US" dirty="0"/>
          </a:p>
        </p:txBody>
      </p:sp>
      <p:pic>
        <p:nvPicPr>
          <p:cNvPr id="7170" name="Picture 2" descr="C:\Users\rd964jp\AppData\Local\Temp\SNAGHTML1b6a8a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94" y="3439824"/>
            <a:ext cx="7419975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rd964jp\AppData\Local\Temp\SNAGHTML1b6bf3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94" y="5081300"/>
            <a:ext cx="85629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2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0" y="1600200"/>
            <a:ext cx="548640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Jimmie Prow </a:t>
            </a:r>
            <a:br>
              <a:rPr lang="en-US" sz="2000" dirty="0"/>
            </a:br>
            <a:r>
              <a:rPr lang="en-US" sz="2000" dirty="0"/>
              <a:t>CADD Applications Support  Coordinator</a:t>
            </a:r>
            <a:br>
              <a:rPr lang="en-US" sz="2000" dirty="0"/>
            </a:br>
            <a:r>
              <a:rPr lang="en-US" sz="2000" dirty="0"/>
              <a:t>Phone no: (850) 414-4863                                                   </a:t>
            </a:r>
            <a:br>
              <a:rPr lang="en-US" sz="2000" dirty="0"/>
            </a:br>
            <a:r>
              <a:rPr lang="en-US" sz="2000" dirty="0"/>
              <a:t>Toll Free no: (866) 374-3368 extension 4863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048000"/>
            <a:ext cx="45720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Florida Department of Transportation</a:t>
            </a:r>
            <a:br>
              <a:rPr lang="en-US" sz="2000" dirty="0"/>
            </a:br>
            <a:r>
              <a:rPr lang="en-US" sz="2000" dirty="0"/>
              <a:t>Engineering / CADD Systems Office</a:t>
            </a:r>
            <a:br>
              <a:rPr lang="en-US" sz="2000" dirty="0"/>
            </a:br>
            <a:r>
              <a:rPr lang="en-US" sz="2000" dirty="0"/>
              <a:t>605 Suwannee Street, Mail Station 69</a:t>
            </a:r>
            <a:br>
              <a:rPr lang="en-US" sz="2000" dirty="0"/>
            </a:br>
            <a:r>
              <a:rPr lang="en-US" sz="2000" dirty="0"/>
              <a:t>Tallahassee, Florida 32399-0450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52800" y="4648200"/>
            <a:ext cx="548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email  	</a:t>
            </a:r>
            <a:r>
              <a:rPr lang="en-US" sz="2000" dirty="0">
                <a:hlinkClick r:id="rId2"/>
              </a:rPr>
              <a:t>ecso.support@dot.state.fl.us</a:t>
            </a:r>
            <a:r>
              <a:rPr lang="en-US" sz="2000" dirty="0"/>
              <a:t> </a:t>
            </a:r>
          </a:p>
          <a:p>
            <a:r>
              <a:rPr lang="en-US" sz="2000" dirty="0"/>
              <a:t>	</a:t>
            </a:r>
            <a:r>
              <a:rPr lang="en-US" sz="2000" dirty="0">
                <a:hlinkClick r:id="rId3"/>
              </a:rPr>
              <a:t>jimmie.prow@dot.state.fl.us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web: 	</a:t>
            </a:r>
            <a:r>
              <a:rPr lang="en-US" sz="2000" dirty="0">
                <a:hlinkClick r:id="rId4"/>
              </a:rPr>
              <a:t>http://www.dot.state.fl.us/ecso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92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Client\Server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Intended for all installations where a consistent network connection is available.</a:t>
            </a:r>
          </a:p>
          <a:p>
            <a:r>
              <a:rPr lang="en-US" dirty="0" smtClean="0"/>
              <a:t>Easy to update and manage many computers at once.</a:t>
            </a:r>
          </a:p>
          <a:p>
            <a:r>
              <a:rPr lang="en-US" dirty="0" smtClean="0"/>
              <a:t>Very few files deployed to client machine.</a:t>
            </a:r>
          </a:p>
          <a:p>
            <a:r>
              <a:rPr lang="en-US" dirty="0" smtClean="0"/>
              <a:t>.NET Configuration Required.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Stand-Alone Workstation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ntended for laptops, field office, or other locations where network connection is not always available or slow.</a:t>
            </a:r>
          </a:p>
          <a:p>
            <a:r>
              <a:rPr lang="en-US" dirty="0" smtClean="0"/>
              <a:t>Combines Server and Client into a single install.</a:t>
            </a:r>
          </a:p>
          <a:p>
            <a:r>
              <a:rPr lang="en-US" dirty="0" smtClean="0"/>
              <a:t>Nearly 10,000 files, just under 500mb.</a:t>
            </a:r>
          </a:p>
          <a:p>
            <a:r>
              <a:rPr lang="en-US" dirty="0"/>
              <a:t>.NET Configuration </a:t>
            </a:r>
            <a:r>
              <a:rPr lang="en-US" dirty="0" smtClean="0"/>
              <a:t>Not Required</a:t>
            </a: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08000" y="419100"/>
            <a:ext cx="110913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1F428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400" i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Installation Types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162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installation guide provides vital information needed when planning to deploy a new workspace.</a:t>
            </a:r>
          </a:p>
          <a:p>
            <a:r>
              <a:rPr lang="en-US" dirty="0" smtClean="0"/>
              <a:t>System Requirements</a:t>
            </a:r>
          </a:p>
          <a:p>
            <a:pPr lvl="1"/>
            <a:r>
              <a:rPr lang="en-US" dirty="0" smtClean="0"/>
              <a:t>Version Numbers</a:t>
            </a:r>
          </a:p>
          <a:p>
            <a:r>
              <a:rPr lang="en-US" dirty="0" smtClean="0"/>
              <a:t>.NET Instructions</a:t>
            </a:r>
          </a:p>
          <a:p>
            <a:r>
              <a:rPr lang="en-US" dirty="0" smtClean="0"/>
              <a:t>Silent Install Instructions</a:t>
            </a:r>
          </a:p>
          <a:p>
            <a:r>
              <a:rPr lang="en-US" dirty="0" smtClean="0"/>
              <a:t>Screenshots and instructions of example installations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202024"/>
            <a:ext cx="5444067" cy="4111464"/>
          </a:xfrm>
        </p:spPr>
        <p:txBody>
          <a:bodyPr/>
          <a:lstStyle/>
          <a:p>
            <a:r>
              <a:rPr lang="en-US" dirty="0" smtClean="0"/>
              <a:t>Environment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5267" y="2202024"/>
            <a:ext cx="5444067" cy="4111464"/>
          </a:xfrm>
        </p:spPr>
        <p:txBody>
          <a:bodyPr/>
          <a:lstStyle/>
          <a:p>
            <a:r>
              <a:rPr lang="en-US" dirty="0" smtClean="0"/>
              <a:t>Registry Values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8000" y="1244600"/>
            <a:ext cx="11091333" cy="9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4000"/>
              </a:lnSpc>
              <a:spcBef>
                <a:spcPct val="80000"/>
              </a:spcBef>
              <a:spcAft>
                <a:spcPct val="0"/>
              </a:spcAft>
              <a:buClr>
                <a:srgbClr val="C00000"/>
              </a:buClr>
              <a:buSzPct val="65000"/>
              <a:buFont typeface="ZapfDingbats" pitchFamily="82" charset="2"/>
              <a:buChar char="u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defRPr sz="2400">
                <a:solidFill>
                  <a:srgbClr val="000000"/>
                </a:solidFill>
                <a:latin typeface="+mn-lt"/>
              </a:defRPr>
            </a:lvl2pPr>
            <a:lvl3pPr marL="1141413" indent="-227013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C00000"/>
              </a:buClr>
              <a:buSzPct val="100000"/>
              <a:buChar char="-"/>
              <a:defRPr sz="2000">
                <a:solidFill>
                  <a:srgbClr val="000000"/>
                </a:solidFill>
                <a:latin typeface="+mn-lt"/>
              </a:defRPr>
            </a:lvl3pPr>
            <a:lvl4pPr marL="16017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Icons are dependent on specific versions of MicroStation\GEOPAK or PowerGEOPAK.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329" y="2817845"/>
            <a:ext cx="5850653" cy="17663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329" y="4702385"/>
            <a:ext cx="5909919" cy="17842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223" y="2829663"/>
            <a:ext cx="3304696" cy="3656974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 bwMode="auto">
          <a:xfrm>
            <a:off x="3150858" y="3365630"/>
            <a:ext cx="2364057" cy="892126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rgbClr val="D72E2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D72E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Also described in ReadMe file.</a:t>
            </a:r>
          </a:p>
        </p:txBody>
      </p:sp>
    </p:spTree>
    <p:extLst>
      <p:ext uri="{BB962C8B-B14F-4D97-AF65-F5344CB8AC3E}">
        <p14:creationId xmlns:p14="http://schemas.microsoft.com/office/powerpoint/2010/main" val="25091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Clients for New or Renamed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Reinstall Clients</a:t>
            </a:r>
          </a:p>
          <a:p>
            <a:r>
              <a:rPr lang="en-US" dirty="0" smtClean="0"/>
              <a:t>Update FDOTSS3_SERVER Environment Variable and Registry values.</a:t>
            </a:r>
          </a:p>
          <a:p>
            <a:pPr lvl="1"/>
            <a:r>
              <a:rPr lang="en-US" dirty="0" smtClean="0"/>
              <a:t>Make sure to include training backslash.</a:t>
            </a:r>
          </a:p>
          <a:p>
            <a:r>
              <a:rPr lang="en-US" dirty="0" smtClean="0"/>
              <a:t>GEOPAK properties may need to be updates or resource files may need to be deleted because some store paths.</a:t>
            </a:r>
          </a:p>
          <a:p>
            <a:pPr lvl="1"/>
            <a:r>
              <a:rPr lang="en-US" dirty="0" smtClean="0"/>
              <a:t>User Preferences</a:t>
            </a:r>
          </a:p>
          <a:p>
            <a:pPr lvl="1"/>
            <a:r>
              <a:rPr lang="en-US" dirty="0" smtClean="0"/>
              <a:t>Project Manager</a:t>
            </a:r>
          </a:p>
          <a:p>
            <a:pPr lvl="1"/>
            <a:r>
              <a:rPr lang="en-US" dirty="0" smtClean="0"/>
              <a:t>Corridor Modeler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FDOT Configuration File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91253"/>
            <a:ext cx="11091333" cy="760571"/>
          </a:xfrm>
        </p:spPr>
        <p:txBody>
          <a:bodyPr/>
          <a:lstStyle/>
          <a:p>
            <a:r>
              <a:rPr lang="en-US" dirty="0" smtClean="0"/>
              <a:t>The FDOT workspace configuration files are processed in the following order: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88104146"/>
              </p:ext>
            </p:extLst>
          </p:nvPr>
        </p:nvGraphicFramePr>
        <p:xfrm>
          <a:off x="657922" y="1706136"/>
          <a:ext cx="10941411" cy="3004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07999" y="4521389"/>
            <a:ext cx="11091333" cy="76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4000"/>
              </a:lnSpc>
              <a:spcBef>
                <a:spcPct val="80000"/>
              </a:spcBef>
              <a:spcAft>
                <a:spcPct val="0"/>
              </a:spcAft>
              <a:buClr>
                <a:srgbClr val="C00000"/>
              </a:buClr>
              <a:buSzPct val="65000"/>
              <a:buFont typeface="ZapfDingbats" pitchFamily="82" charset="2"/>
              <a:buChar char="u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defRPr sz="2400">
                <a:solidFill>
                  <a:srgbClr val="000000"/>
                </a:solidFill>
                <a:latin typeface="+mn-lt"/>
              </a:defRPr>
            </a:lvl2pPr>
            <a:lvl3pPr marL="1141413" indent="-227013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C00000"/>
              </a:buClr>
              <a:buSzPct val="100000"/>
              <a:buChar char="-"/>
              <a:defRPr sz="2400">
                <a:solidFill>
                  <a:srgbClr val="000000"/>
                </a:solidFill>
                <a:latin typeface="+mn-lt"/>
              </a:defRPr>
            </a:lvl3pPr>
            <a:lvl4pPr marL="16017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4530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FDOTSS3 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4600"/>
            <a:ext cx="11091333" cy="1134706"/>
          </a:xfrm>
        </p:spPr>
        <p:txBody>
          <a:bodyPr/>
          <a:lstStyle/>
          <a:p>
            <a:r>
              <a:rPr lang="en-US" dirty="0" smtClean="0"/>
              <a:t>The FDOTSS3 Icon is technical a config file because it is defining MicroStation configuration variables.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587173" y="3178879"/>
            <a:ext cx="5396778" cy="331536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61222" y="2578715"/>
            <a:ext cx="96676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F4283"/>
                </a:solidFill>
              </a:rPr>
              <a:t>Target Property:</a:t>
            </a:r>
          </a:p>
          <a:p>
            <a:r>
              <a:rPr lang="en-US" dirty="0" smtClean="0">
                <a:solidFill>
                  <a:srgbClr val="1F4283"/>
                </a:solidFill>
              </a:rPr>
              <a:t>"C:\Program Files (x86)\Bentley\PowerGEOPAK V8i (</a:t>
            </a:r>
            <a:r>
              <a:rPr lang="en-US" dirty="0" err="1" smtClean="0">
                <a:solidFill>
                  <a:srgbClr val="1F4283"/>
                </a:solidFill>
              </a:rPr>
              <a:t>SELECTSeries</a:t>
            </a:r>
            <a:r>
              <a:rPr lang="en-US" dirty="0" smtClean="0">
                <a:solidFill>
                  <a:srgbClr val="1F4283"/>
                </a:solidFill>
              </a:rPr>
              <a:t> 3)\PowerGEOPAK\PowerGEOPAK.exe" -WS_USTN_USER=C:\FDOTSS3\workspace\users\ -wuFDOTSS3 </a:t>
            </a:r>
            <a:endParaRPr lang="en-US" dirty="0">
              <a:solidFill>
                <a:srgbClr val="1F428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1222" y="4307988"/>
            <a:ext cx="96676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F4283"/>
                </a:solidFill>
              </a:rPr>
              <a:t>ProjectWise users can add the following variable to the end of the Target Property if they do not use ProjectWise with FDOT projects:</a:t>
            </a:r>
            <a:endParaRPr lang="en-US" dirty="0" smtClean="0">
              <a:solidFill>
                <a:srgbClr val="1F4283"/>
              </a:solidFill>
            </a:endParaRPr>
          </a:p>
          <a:p>
            <a:r>
              <a:rPr lang="en-US" dirty="0" smtClean="0">
                <a:solidFill>
                  <a:srgbClr val="1F4283"/>
                </a:solidFill>
              </a:rPr>
              <a:t>-</a:t>
            </a:r>
            <a:r>
              <a:rPr lang="en-US" dirty="0">
                <a:solidFill>
                  <a:srgbClr val="1F4283"/>
                </a:solidFill>
              </a:rPr>
              <a:t>WSPW_DISABLE_INTEGRATION_FROM_DESKTOP=1</a:t>
            </a:r>
          </a:p>
        </p:txBody>
      </p:sp>
    </p:spTree>
    <p:extLst>
      <p:ext uri="{BB962C8B-B14F-4D97-AF65-F5344CB8AC3E}">
        <p14:creationId xmlns:p14="http://schemas.microsoft.com/office/powerpoint/2010/main" val="14322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FDOTSS3.UCF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44600"/>
            <a:ext cx="5580566" cy="5068888"/>
          </a:xfrm>
        </p:spPr>
        <p:txBody>
          <a:bodyPr/>
          <a:lstStyle/>
          <a:p>
            <a:r>
              <a:rPr lang="en-US" dirty="0" smtClean="0"/>
              <a:t>The UCF file is located in the local \FDOTSS3\Workspace\Users directory.</a:t>
            </a:r>
          </a:p>
          <a:p>
            <a:r>
              <a:rPr lang="en-US" dirty="0" smtClean="0"/>
              <a:t>Users must have Write access.</a:t>
            </a:r>
          </a:p>
          <a:p>
            <a:r>
              <a:rPr lang="en-US" dirty="0" smtClean="0"/>
              <a:t>The UCF file is dynamically updated by MicroStation and the FDOT Menu Configuration tool.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046" y="4336845"/>
            <a:ext cx="3168446" cy="2187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808" y="415627"/>
            <a:ext cx="5337058" cy="610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Expo">
  <a:themeElements>
    <a:clrScheme name="">
      <a:dk1>
        <a:srgbClr val="000000"/>
      </a:dk1>
      <a:lt1>
        <a:srgbClr val="FFFFFF"/>
      </a:lt1>
      <a:dk2>
        <a:srgbClr val="000099"/>
      </a:dk2>
      <a:lt2>
        <a:srgbClr val="000000"/>
      </a:lt2>
      <a:accent1>
        <a:srgbClr val="FFFFFF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5C00"/>
      </a:accent6>
      <a:hlink>
        <a:srgbClr val="000066"/>
      </a:hlink>
      <a:folHlink>
        <a:srgbClr val="339966"/>
      </a:folHlink>
    </a:clrScheme>
    <a:fontScheme name="2005 FTP RW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005 FTP RW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 FTP RW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FDOT-ECSO</Template>
  <TotalTime>12666</TotalTime>
  <Words>1220</Words>
  <Application>Microsoft Office PowerPoint</Application>
  <PresentationFormat>Widescreen</PresentationFormat>
  <Paragraphs>182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</vt:lpstr>
      <vt:lpstr>ZapfDingbats</vt:lpstr>
      <vt:lpstr>2013 Expo</vt:lpstr>
      <vt:lpstr>Document</vt:lpstr>
      <vt:lpstr>CADD Manager's Series </vt:lpstr>
      <vt:lpstr>Learning Objectives</vt:lpstr>
      <vt:lpstr>PowerPoint Presentation</vt:lpstr>
      <vt:lpstr>Installation Guide</vt:lpstr>
      <vt:lpstr>Installation Details</vt:lpstr>
      <vt:lpstr>Updating Clients for New or Renamed Server</vt:lpstr>
      <vt:lpstr>FDOT Configuration File Order</vt:lpstr>
      <vt:lpstr>FDOTSS3 Icon</vt:lpstr>
      <vt:lpstr>FDOTSS3.UCF</vt:lpstr>
      <vt:lpstr>Sitefdot.txt</vt:lpstr>
      <vt:lpstr>Discipline.txt</vt:lpstr>
      <vt:lpstr>CustomVars.txt</vt:lpstr>
      <vt:lpstr>Commonly Updated Variables</vt:lpstr>
      <vt:lpstr>Configuration Variable File Syntax</vt:lpstr>
      <vt:lpstr>Operators</vt:lpstr>
      <vt:lpstr>Preprocessor Directives </vt:lpstr>
      <vt:lpstr>Example Preprocessor Directives </vt:lpstr>
      <vt:lpstr>Directives</vt:lpstr>
      <vt:lpstr>Restore the Defaults with a Command Line Switch</vt:lpstr>
      <vt:lpstr>Expand Set</vt:lpstr>
      <vt:lpstr>Expand Echo</vt:lpstr>
      <vt:lpstr>FDOTConfig</vt:lpstr>
      <vt:lpstr>FdotConfig.xml</vt:lpstr>
      <vt:lpstr>Sheet Navigator</vt:lpstr>
      <vt:lpstr>Site-Level Settings XML</vt:lpstr>
      <vt:lpstr>Editing Site-Level Settings XML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CADD Manager's Series</dc:title>
  <dc:creator>Prow, Jimmie</dc:creator>
  <cp:lastModifiedBy>Prow, Jimmie</cp:lastModifiedBy>
  <cp:revision>68</cp:revision>
  <dcterms:created xsi:type="dcterms:W3CDTF">2014-07-07T13:07:47Z</dcterms:created>
  <dcterms:modified xsi:type="dcterms:W3CDTF">2014-07-16T15:24:46Z</dcterms:modified>
</cp:coreProperties>
</file>