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456" autoAdjust="0"/>
    <p:restoredTop sz="94660"/>
  </p:normalViewPr>
  <p:slideViewPr>
    <p:cSldViewPr>
      <p:cViewPr varScale="1">
        <p:scale>
          <a:sx n="111" d="100"/>
          <a:sy n="111" d="100"/>
        </p:scale>
        <p:origin x="-8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CEDAD-36CE-4258-B4D8-8EE85E01F2D4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11DAD-9524-4534-9584-02BA72917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11DAD-9524-4534-9584-02BA72917D4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E93240-84BC-46F6-B6A6-FAB816541578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5B180-8CDD-4413-B724-C6926E82A7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E93240-84BC-46F6-B6A6-FAB816541578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5B180-8CDD-4413-B724-C6926E82A7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E93240-84BC-46F6-B6A6-FAB816541578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5B180-8CDD-4413-B724-C6926E82A7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E93240-84BC-46F6-B6A6-FAB816541578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5B180-8CDD-4413-B724-C6926E82A7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E93240-84BC-46F6-B6A6-FAB816541578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5B180-8CDD-4413-B724-C6926E82A7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E93240-84BC-46F6-B6A6-FAB816541578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5B180-8CDD-4413-B724-C6926E82A7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E93240-84BC-46F6-B6A6-FAB816541578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5B180-8CDD-4413-B724-C6926E82A7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E93240-84BC-46F6-B6A6-FAB816541578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5B180-8CDD-4413-B724-C6926E82A7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E93240-84BC-46F6-B6A6-FAB816541578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5B180-8CDD-4413-B724-C6926E82A7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E93240-84BC-46F6-B6A6-FAB816541578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5B180-8CDD-4413-B724-C6926E82A7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E93240-84BC-46F6-B6A6-FAB816541578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5B180-8CDD-4413-B724-C6926E82A7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2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33E93240-84BC-46F6-B6A6-FAB816541578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7173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7174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185B180-8CDD-4413-B724-C6926E82A7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772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How to I</a:t>
            </a:r>
            <a:r>
              <a:rPr lang="en-US" b="0" dirty="0" smtClean="0"/>
              <a:t>nclude Revised Index Drawings in Plans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848600" cy="2667000"/>
          </a:xfrm>
        </p:spPr>
        <p:txBody>
          <a:bodyPr>
            <a:normAutofit/>
          </a:bodyPr>
          <a:lstStyle/>
          <a:p>
            <a:r>
              <a:rPr lang="en-US" dirty="0" smtClean="0"/>
              <a:t>As required by:</a:t>
            </a:r>
          </a:p>
          <a:p>
            <a:r>
              <a:rPr lang="en-US" dirty="0" smtClean="0"/>
              <a:t>ROADWAY </a:t>
            </a:r>
            <a:r>
              <a:rPr lang="en-US" dirty="0"/>
              <a:t>DESIGN BULLETIN 12-16</a:t>
            </a:r>
          </a:p>
          <a:p>
            <a:r>
              <a:rPr lang="en-US" dirty="0"/>
              <a:t>STRUCTURES DESIGN BULLETIN </a:t>
            </a:r>
            <a:r>
              <a:rPr lang="en-US" dirty="0" smtClean="0"/>
              <a:t>12-13</a:t>
            </a:r>
          </a:p>
          <a:p>
            <a:r>
              <a:rPr lang="en-US" sz="2000" dirty="0" smtClean="0"/>
              <a:t>http://www.dot.state.fl.us/rddesign/updates/files/RDB12-16.pdf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Rotate RID in Project PDF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RID PDF files have a different rotation than all of the plotted CADD sheets so the Project PDF file will need to be edited to manually rotate the </a:t>
            </a:r>
            <a:r>
              <a:rPr lang="en-US" dirty="0" err="1" smtClean="0"/>
              <a:t>RIDs</a:t>
            </a:r>
            <a:r>
              <a:rPr lang="en-US" dirty="0" smtClean="0"/>
              <a:t> to match the other sheets.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about this process can be sent to </a:t>
            </a:r>
          </a:p>
          <a:p>
            <a:pPr>
              <a:buNone/>
            </a:pPr>
            <a:r>
              <a:rPr lang="en-US" dirty="0" smtClean="0"/>
              <a:t>	ecso.support@dot.state.fl.us.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Download </a:t>
            </a:r>
            <a:r>
              <a:rPr lang="en-US" b="0" dirty="0" smtClean="0"/>
              <a:t>the Revised Index Drawings (RID)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RID Index to Key Sheet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Print Key Sheet Postscript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Insert RID into Project Index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Basic HTML Index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Project PDF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Rotate RID in Project PDF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Download 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Save </a:t>
            </a:r>
            <a:r>
              <a:rPr lang="en-US" b="0" dirty="0" smtClean="0"/>
              <a:t>Revised Index Drawings (</a:t>
            </a:r>
            <a:r>
              <a:rPr lang="en-US" dirty="0" smtClean="0"/>
              <a:t>RID</a:t>
            </a:r>
            <a:r>
              <a:rPr lang="en-US" b="0" dirty="0" smtClean="0"/>
              <a:t>) that apply to your project into the </a:t>
            </a:r>
            <a:r>
              <a:rPr lang="en-US" b="0" dirty="0" err="1" smtClean="0"/>
              <a:t>eng_data</a:t>
            </a:r>
            <a:r>
              <a:rPr lang="en-US" b="0" dirty="0" smtClean="0"/>
              <a:t> directory of the lead component.</a:t>
            </a:r>
          </a:p>
          <a:p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1524000" y="6324600"/>
            <a:ext cx="6858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http://www.dot.state.fl.us/rddesign/updates/files/updates.shtm</a:t>
            </a:r>
            <a:endParaRPr lang="en-US" sz="2000" dirty="0"/>
          </a:p>
        </p:txBody>
      </p:sp>
      <p:pic>
        <p:nvPicPr>
          <p:cNvPr id="10242" name="Picture 2" descr="C:\Users\rd964jp\AppData\Local\Temp\SNAGHTML14a1701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505200"/>
            <a:ext cx="4191000" cy="29456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Add RID Index to Key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133600"/>
            <a:ext cx="7772400" cy="41148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2800" dirty="0" smtClean="0"/>
              <a:t>Add the required note and list of revised index drawings to the key sheet.</a:t>
            </a:r>
          </a:p>
          <a:p>
            <a:r>
              <a:rPr lang="en-US" sz="2800" dirty="0" smtClean="0"/>
              <a:t>Place cell by selecting “Roadway &gt; Sheets &gt; Key Sheets &gt; Key Note, Revised Index Drawings” from the FDOT menu or right click and select “Revised Index Drawings” from the context menu.</a:t>
            </a:r>
          </a:p>
          <a:p>
            <a:r>
              <a:rPr lang="en-US" sz="2800" dirty="0" smtClean="0"/>
              <a:t>Enter index number and sheet number.</a:t>
            </a:r>
            <a:endParaRPr lang="en-US" dirty="0" smtClean="0"/>
          </a:p>
        </p:txBody>
      </p:sp>
      <p:pic>
        <p:nvPicPr>
          <p:cNvPr id="5122" name="Picture 2" descr="C:\Users\rd964jp\AppData\Local\Temp\SNAGHTML145ce45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371600"/>
            <a:ext cx="6705600" cy="18759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Print Key Sheet Postscript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already created the Postscript file for your Key Sheet it will have to be recreated.</a:t>
            </a:r>
          </a:p>
          <a:p>
            <a:r>
              <a:rPr lang="en-US" dirty="0" smtClean="0"/>
              <a:t>Start EDI and open the project.</a:t>
            </a:r>
          </a:p>
          <a:p>
            <a:r>
              <a:rPr lang="en-US" dirty="0" smtClean="0"/>
              <a:t>On the “Sheet Files” tab, right click on the key sheet file and select “Create Plot Files &gt; All”.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Insert RID into Project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“Image Files” tab, navigate to the </a:t>
            </a:r>
            <a:r>
              <a:rPr lang="en-US" dirty="0" err="1" smtClean="0"/>
              <a:t>eng_data</a:t>
            </a:r>
            <a:r>
              <a:rPr lang="en-US" dirty="0" smtClean="0"/>
              <a:t> folder of the lead component.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352800"/>
            <a:ext cx="4113943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219200" y="3276600"/>
            <a:ext cx="3810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Drag and drop the </a:t>
            </a:r>
            <a:r>
              <a:rPr lang="en-US" sz="3200" dirty="0" smtClean="0"/>
              <a:t>RID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PDF file into lead component folder in the Sheet Index Files pane.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Insert RID into Project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“Index (Step by Step) &gt; 5) Index Editor (Edit and Save Index)”.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219200" y="3124200"/>
            <a:ext cx="3124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 the </a:t>
            </a:r>
            <a:r>
              <a:rPr lang="en-US" sz="3200" dirty="0" smtClean="0"/>
              <a:t>RID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update the Sheet Number and Description</a:t>
            </a:r>
            <a:endParaRPr lang="en-US" sz="3200" kern="0" dirty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Save icon.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124200"/>
            <a:ext cx="466641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Create Basic HTML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the SheetNDX.htm file by selecting “Index (Step by Step) &gt; 6) Basic HTML Index (HTML Index for the Project CD/DVD) &gt; Create”.</a:t>
            </a:r>
            <a:endParaRPr lang="en-US" dirty="0"/>
          </a:p>
        </p:txBody>
      </p:sp>
      <p:pic>
        <p:nvPicPr>
          <p:cNvPr id="25602" name="Picture 2" descr="C:\Users\rd964jp\AppData\Local\Temp\SNAGHTML14e5bb5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4114800"/>
            <a:ext cx="4876800" cy="25074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Create Project PDF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“Index (Step by Step) &gt; 7) Project PDF (All Sheets Consolidated into PDF) &gt; Create</a:t>
            </a:r>
          </a:p>
        </p:txBody>
      </p:sp>
      <p:pic>
        <p:nvPicPr>
          <p:cNvPr id="2052" name="Picture 4" descr="C:\Users\rd964jp\AppData\Local\Temp\SNAGHTML14cbe82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3657600"/>
            <a:ext cx="5837093" cy="28696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</Template>
  <TotalTime>2152</TotalTime>
  <Words>412</Words>
  <Application>Microsoft Office PowerPoint</Application>
  <PresentationFormat>On-screen Show (4:3)</PresentationFormat>
  <Paragraphs>43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Computer</vt:lpstr>
      <vt:lpstr>How to Include Revised Index Drawings in Plans</vt:lpstr>
      <vt:lpstr>Steps Required</vt:lpstr>
      <vt:lpstr>1. Download RID</vt:lpstr>
      <vt:lpstr>2. Add RID Index to Key Sheet</vt:lpstr>
      <vt:lpstr>3. Print Key Sheet Postscript</vt:lpstr>
      <vt:lpstr>4. Insert RID into Project Index</vt:lpstr>
      <vt:lpstr>4. Insert RID into Project Index</vt:lpstr>
      <vt:lpstr>5. Create Basic HTML Index</vt:lpstr>
      <vt:lpstr>6. Create Project PDF</vt:lpstr>
      <vt:lpstr>7. Rotate RID in Project PDF</vt:lpstr>
      <vt:lpstr>Questions</vt:lpstr>
    </vt:vector>
  </TitlesOfParts>
  <Company>FDOT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Include Revised Index Drawings in Plans</dc:title>
  <dc:creator>rd964jp</dc:creator>
  <cp:lastModifiedBy>rd964jp</cp:lastModifiedBy>
  <cp:revision>215</cp:revision>
  <dcterms:created xsi:type="dcterms:W3CDTF">2012-09-07T12:38:55Z</dcterms:created>
  <dcterms:modified xsi:type="dcterms:W3CDTF">2012-09-19T17:57:17Z</dcterms:modified>
</cp:coreProperties>
</file>